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63"/>
  </p:notesMasterIdLst>
  <p:handoutMasterIdLst>
    <p:handoutMasterId r:id="rId64"/>
  </p:handoutMasterIdLst>
  <p:sldIdLst>
    <p:sldId id="256" r:id="rId5"/>
    <p:sldId id="265" r:id="rId6"/>
    <p:sldId id="262"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321"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7" r:id="rId38"/>
    <p:sldId id="296" r:id="rId39"/>
    <p:sldId id="295" r:id="rId40"/>
    <p:sldId id="298" r:id="rId41"/>
    <p:sldId id="303" r:id="rId42"/>
    <p:sldId id="300" r:id="rId43"/>
    <p:sldId id="301" r:id="rId44"/>
    <p:sldId id="322" r:id="rId45"/>
    <p:sldId id="302" r:id="rId46"/>
    <p:sldId id="299" r:id="rId47"/>
    <p:sldId id="304" r:id="rId48"/>
    <p:sldId id="307" r:id="rId49"/>
    <p:sldId id="308" r:id="rId50"/>
    <p:sldId id="309" r:id="rId51"/>
    <p:sldId id="310" r:id="rId52"/>
    <p:sldId id="311" r:id="rId53"/>
    <p:sldId id="318" r:id="rId54"/>
    <p:sldId id="319" r:id="rId55"/>
    <p:sldId id="312" r:id="rId56"/>
    <p:sldId id="320" r:id="rId57"/>
    <p:sldId id="313" r:id="rId58"/>
    <p:sldId id="314" r:id="rId59"/>
    <p:sldId id="315" r:id="rId60"/>
    <p:sldId id="316" r:id="rId61"/>
    <p:sldId id="317" r:id="rId62"/>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331"/>
    <a:srgbClr val="FF9C31"/>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E73900-317E-4985-AB15-09BAAE9DB51C}" v="571" dt="2020-06-15T11:30:21.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105" d="100"/>
          <a:sy n="105" d="100"/>
        </p:scale>
        <p:origin x="173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056E437E-2C57-4889-BFDE-2E9F92409EF7}"/>
    <pc:docChg chg="delSld modSld">
      <pc:chgData name="Mr Porter" userId="caeb4aa7-6afb-46a3-a995-19b0c182e2ba" providerId="ADAL" clId="{056E437E-2C57-4889-BFDE-2E9F92409EF7}" dt="2020-05-27T08:07:23.587" v="8" actId="29295"/>
      <pc:docMkLst>
        <pc:docMk/>
      </pc:docMkLst>
      <pc:sldChg chg="modSp mod">
        <pc:chgData name="Mr Porter" userId="caeb4aa7-6afb-46a3-a995-19b0c182e2ba" providerId="ADAL" clId="{056E437E-2C57-4889-BFDE-2E9F92409EF7}" dt="2020-05-27T08:07:23.587" v="8" actId="29295"/>
        <pc:sldMkLst>
          <pc:docMk/>
          <pc:sldMk cId="3606514065" sldId="256"/>
        </pc:sldMkLst>
        <pc:picChg chg="mod">
          <ac:chgData name="Mr Porter" userId="caeb4aa7-6afb-46a3-a995-19b0c182e2ba" providerId="ADAL" clId="{056E437E-2C57-4889-BFDE-2E9F92409EF7}" dt="2020-05-27T08:07:23.587" v="8" actId="29295"/>
          <ac:picMkLst>
            <pc:docMk/>
            <pc:sldMk cId="3606514065" sldId="256"/>
            <ac:picMk id="4" creationId="{00000000-0000-0000-0000-000000000000}"/>
          </ac:picMkLst>
        </pc:picChg>
      </pc:sldChg>
      <pc:sldChg chg="modSp mod">
        <pc:chgData name="Mr Porter" userId="caeb4aa7-6afb-46a3-a995-19b0c182e2ba" providerId="ADAL" clId="{056E437E-2C57-4889-BFDE-2E9F92409EF7}" dt="2020-05-27T08:07:04.786" v="6" actId="948"/>
        <pc:sldMkLst>
          <pc:docMk/>
          <pc:sldMk cId="2124926539" sldId="258"/>
        </pc:sldMkLst>
        <pc:spChg chg="mod">
          <ac:chgData name="Mr Porter" userId="caeb4aa7-6afb-46a3-a995-19b0c182e2ba" providerId="ADAL" clId="{056E437E-2C57-4889-BFDE-2E9F92409EF7}" dt="2020-05-27T08:07:04.786" v="6" actId="948"/>
          <ac:spMkLst>
            <pc:docMk/>
            <pc:sldMk cId="2124926539" sldId="258"/>
            <ac:spMk id="2" creationId="{00000000-0000-0000-0000-000000000000}"/>
          </ac:spMkLst>
        </pc:spChg>
        <pc:spChg chg="mod">
          <ac:chgData name="Mr Porter" userId="caeb4aa7-6afb-46a3-a995-19b0c182e2ba" providerId="ADAL" clId="{056E437E-2C57-4889-BFDE-2E9F92409EF7}" dt="2020-05-27T08:06:47.755" v="4" actId="20577"/>
          <ac:spMkLst>
            <pc:docMk/>
            <pc:sldMk cId="2124926539" sldId="258"/>
            <ac:spMk id="4" creationId="{00000000-0000-0000-0000-000000000000}"/>
          </ac:spMkLst>
        </pc:spChg>
      </pc:sldChg>
      <pc:sldChg chg="del">
        <pc:chgData name="Mr Porter" userId="caeb4aa7-6afb-46a3-a995-19b0c182e2ba" providerId="ADAL" clId="{056E437E-2C57-4889-BFDE-2E9F92409EF7}" dt="2020-05-27T08:06:40.759" v="0" actId="47"/>
        <pc:sldMkLst>
          <pc:docMk/>
          <pc:sldMk cId="3000253610" sldId="260"/>
        </pc:sldMkLst>
      </pc:sldChg>
      <pc:sldChg chg="del">
        <pc:chgData name="Mr Porter" userId="caeb4aa7-6afb-46a3-a995-19b0c182e2ba" providerId="ADAL" clId="{056E437E-2C57-4889-BFDE-2E9F92409EF7}" dt="2020-05-27T08:06:41.962" v="1" actId="47"/>
        <pc:sldMkLst>
          <pc:docMk/>
          <pc:sldMk cId="1920951925" sldId="261"/>
        </pc:sldMkLst>
      </pc:sldChg>
      <pc:sldChg chg="modSp mod">
        <pc:chgData name="Mr Porter" userId="caeb4aa7-6afb-46a3-a995-19b0c182e2ba" providerId="ADAL" clId="{056E437E-2C57-4889-BFDE-2E9F92409EF7}" dt="2020-05-27T08:07:14.791" v="7" actId="948"/>
        <pc:sldMkLst>
          <pc:docMk/>
          <pc:sldMk cId="3389500544" sldId="262"/>
        </pc:sldMkLst>
        <pc:spChg chg="mod">
          <ac:chgData name="Mr Porter" userId="caeb4aa7-6afb-46a3-a995-19b0c182e2ba" providerId="ADAL" clId="{056E437E-2C57-4889-BFDE-2E9F92409EF7}" dt="2020-05-27T08:07:14.791" v="7" actId="948"/>
          <ac:spMkLst>
            <pc:docMk/>
            <pc:sldMk cId="3389500544" sldId="262"/>
            <ac:spMk id="2" creationId="{00000000-0000-0000-0000-000000000000}"/>
          </ac:spMkLst>
        </pc:spChg>
      </pc:sldChg>
    </pc:docChg>
  </pc:docChgLst>
  <pc:docChgLst>
    <pc:chgData name="Mr Porter" userId="caeb4aa7-6afb-46a3-a995-19b0c182e2ba" providerId="ADAL" clId="{7BE73900-317E-4985-AB15-09BAAE9DB51C}"/>
    <pc:docChg chg="undo custSel mod addSld delSld modSld sldOrd">
      <pc:chgData name="Mr Porter" userId="caeb4aa7-6afb-46a3-a995-19b0c182e2ba" providerId="ADAL" clId="{7BE73900-317E-4985-AB15-09BAAE9DB51C}" dt="2020-06-15T11:30:21.224" v="3746" actId="164"/>
      <pc:docMkLst>
        <pc:docMk/>
      </pc:docMkLst>
      <pc:sldChg chg="addSp delSp modSp mod">
        <pc:chgData name="Mr Porter" userId="caeb4aa7-6afb-46a3-a995-19b0c182e2ba" providerId="ADAL" clId="{7BE73900-317E-4985-AB15-09BAAE9DB51C}" dt="2020-06-15T10:23:04.001" v="45"/>
        <pc:sldMkLst>
          <pc:docMk/>
          <pc:sldMk cId="3606514065" sldId="256"/>
        </pc:sldMkLst>
        <pc:spChg chg="mod">
          <ac:chgData name="Mr Porter" userId="caeb4aa7-6afb-46a3-a995-19b0c182e2ba" providerId="ADAL" clId="{7BE73900-317E-4985-AB15-09BAAE9DB51C}" dt="2020-06-15T10:21:20.905" v="12" actId="20577"/>
          <ac:spMkLst>
            <pc:docMk/>
            <pc:sldMk cId="3606514065" sldId="256"/>
            <ac:spMk id="3" creationId="{00000000-0000-0000-0000-000000000000}"/>
          </ac:spMkLst>
        </pc:spChg>
        <pc:picChg chg="del">
          <ac:chgData name="Mr Porter" userId="caeb4aa7-6afb-46a3-a995-19b0c182e2ba" providerId="ADAL" clId="{7BE73900-317E-4985-AB15-09BAAE9DB51C}" dt="2020-06-15T10:21:23.512" v="13" actId="478"/>
          <ac:picMkLst>
            <pc:docMk/>
            <pc:sldMk cId="3606514065" sldId="256"/>
            <ac:picMk id="4" creationId="{00000000-0000-0000-0000-000000000000}"/>
          </ac:picMkLst>
        </pc:picChg>
        <pc:picChg chg="add del">
          <ac:chgData name="Mr Porter" userId="caeb4aa7-6afb-46a3-a995-19b0c182e2ba" providerId="ADAL" clId="{7BE73900-317E-4985-AB15-09BAAE9DB51C}" dt="2020-06-15T10:22:10.844" v="29" actId="478"/>
          <ac:picMkLst>
            <pc:docMk/>
            <pc:sldMk cId="3606514065" sldId="256"/>
            <ac:picMk id="1026" creationId="{1BE83B6A-0352-479D-964B-36F838F320C7}"/>
          </ac:picMkLst>
        </pc:picChg>
        <pc:picChg chg="add del">
          <ac:chgData name="Mr Porter" userId="caeb4aa7-6afb-46a3-a995-19b0c182e2ba" providerId="ADAL" clId="{7BE73900-317E-4985-AB15-09BAAE9DB51C}" dt="2020-06-15T10:22:27.060" v="31" actId="478"/>
          <ac:picMkLst>
            <pc:docMk/>
            <pc:sldMk cId="3606514065" sldId="256"/>
            <ac:picMk id="1028" creationId="{2D939F23-3F64-4D41-B644-9083121BD868}"/>
          </ac:picMkLst>
        </pc:picChg>
        <pc:picChg chg="add del mod">
          <ac:chgData name="Mr Porter" userId="caeb4aa7-6afb-46a3-a995-19b0c182e2ba" providerId="ADAL" clId="{7BE73900-317E-4985-AB15-09BAAE9DB51C}" dt="2020-06-15T10:22:37.872" v="35" actId="478"/>
          <ac:picMkLst>
            <pc:docMk/>
            <pc:sldMk cId="3606514065" sldId="256"/>
            <ac:picMk id="1030" creationId="{3C0B5E0D-200D-4A95-ADF4-6F241DC783AF}"/>
          </ac:picMkLst>
        </pc:picChg>
        <pc:picChg chg="add mod">
          <ac:chgData name="Mr Porter" userId="caeb4aa7-6afb-46a3-a995-19b0c182e2ba" providerId="ADAL" clId="{7BE73900-317E-4985-AB15-09BAAE9DB51C}" dt="2020-06-15T10:23:04.001" v="45"/>
          <ac:picMkLst>
            <pc:docMk/>
            <pc:sldMk cId="3606514065" sldId="256"/>
            <ac:picMk id="1032" creationId="{FB23A449-BB3B-4CD2-9AEC-6BBF3F4F0BD1}"/>
          </ac:picMkLst>
        </pc:picChg>
      </pc:sldChg>
      <pc:sldChg chg="del">
        <pc:chgData name="Mr Porter" userId="caeb4aa7-6afb-46a3-a995-19b0c182e2ba" providerId="ADAL" clId="{7BE73900-317E-4985-AB15-09BAAE9DB51C}" dt="2020-06-15T10:21:23.898" v="14" actId="47"/>
        <pc:sldMkLst>
          <pc:docMk/>
          <pc:sldMk cId="2124926539" sldId="258"/>
        </pc:sldMkLst>
      </pc:sldChg>
      <pc:sldChg chg="addSp delSp modSp mod">
        <pc:chgData name="Mr Porter" userId="caeb4aa7-6afb-46a3-a995-19b0c182e2ba" providerId="ADAL" clId="{7BE73900-317E-4985-AB15-09BAAE9DB51C}" dt="2020-06-15T10:24:15.335" v="72" actId="26606"/>
        <pc:sldMkLst>
          <pc:docMk/>
          <pc:sldMk cId="3389500544" sldId="262"/>
        </pc:sldMkLst>
        <pc:spChg chg="mod">
          <ac:chgData name="Mr Porter" userId="caeb4aa7-6afb-46a3-a995-19b0c182e2ba" providerId="ADAL" clId="{7BE73900-317E-4985-AB15-09BAAE9DB51C}" dt="2020-06-15T10:24:15.335" v="72" actId="26606"/>
          <ac:spMkLst>
            <pc:docMk/>
            <pc:sldMk cId="3389500544" sldId="262"/>
            <ac:spMk id="2" creationId="{00000000-0000-0000-0000-000000000000}"/>
          </ac:spMkLst>
        </pc:spChg>
        <pc:spChg chg="mod">
          <ac:chgData name="Mr Porter" userId="caeb4aa7-6afb-46a3-a995-19b0c182e2ba" providerId="ADAL" clId="{7BE73900-317E-4985-AB15-09BAAE9DB51C}" dt="2020-06-15T10:24:15.335" v="72" actId="26606"/>
          <ac:spMkLst>
            <pc:docMk/>
            <pc:sldMk cId="3389500544" sldId="262"/>
            <ac:spMk id="4" creationId="{00000000-0000-0000-0000-000000000000}"/>
          </ac:spMkLst>
        </pc:spChg>
        <pc:spChg chg="del">
          <ac:chgData name="Mr Porter" userId="caeb4aa7-6afb-46a3-a995-19b0c182e2ba" providerId="ADAL" clId="{7BE73900-317E-4985-AB15-09BAAE9DB51C}" dt="2020-06-15T10:24:15.335" v="72" actId="26606"/>
          <ac:spMkLst>
            <pc:docMk/>
            <pc:sldMk cId="3389500544" sldId="262"/>
            <ac:spMk id="71" creationId="{4FAE1107-CEC3-4041-8BAA-CDB6F6759B35}"/>
          </ac:spMkLst>
        </pc:spChg>
        <pc:spChg chg="add">
          <ac:chgData name="Mr Porter" userId="caeb4aa7-6afb-46a3-a995-19b0c182e2ba" providerId="ADAL" clId="{7BE73900-317E-4985-AB15-09BAAE9DB51C}" dt="2020-06-15T10:24:15.335" v="72" actId="26606"/>
          <ac:spMkLst>
            <pc:docMk/>
            <pc:sldMk cId="3389500544" sldId="262"/>
            <ac:spMk id="135" creationId="{6109556B-EAE9-4435-B409-0519F2CBDB14}"/>
          </ac:spMkLst>
        </pc:spChg>
        <pc:picChg chg="add mod">
          <ac:chgData name="Mr Porter" userId="caeb4aa7-6afb-46a3-a995-19b0c182e2ba" providerId="ADAL" clId="{7BE73900-317E-4985-AB15-09BAAE9DB51C}" dt="2020-06-15T10:24:15.335" v="72" actId="26606"/>
          <ac:picMkLst>
            <pc:docMk/>
            <pc:sldMk cId="3389500544" sldId="262"/>
            <ac:picMk id="2050" creationId="{05DC0A00-89AF-4E69-900C-E3CEE5C26BBA}"/>
          </ac:picMkLst>
        </pc:picChg>
        <pc:cxnChg chg="del">
          <ac:chgData name="Mr Porter" userId="caeb4aa7-6afb-46a3-a995-19b0c182e2ba" providerId="ADAL" clId="{7BE73900-317E-4985-AB15-09BAAE9DB51C}" dt="2020-06-15T10:24:15.335" v="72" actId="26606"/>
          <ac:cxnSpMkLst>
            <pc:docMk/>
            <pc:sldMk cId="3389500544" sldId="262"/>
            <ac:cxnSpMk id="73" creationId="{1AEA88FB-F5DD-45CE-AAE1-7B33D0ABDD25}"/>
          </ac:cxnSpMkLst>
        </pc:cxnChg>
        <pc:cxnChg chg="add">
          <ac:chgData name="Mr Porter" userId="caeb4aa7-6afb-46a3-a995-19b0c182e2ba" providerId="ADAL" clId="{7BE73900-317E-4985-AB15-09BAAE9DB51C}" dt="2020-06-15T10:24:15.335" v="72" actId="26606"/>
          <ac:cxnSpMkLst>
            <pc:docMk/>
            <pc:sldMk cId="3389500544" sldId="262"/>
            <ac:cxnSpMk id="137" creationId="{5814CCBE-423E-41B2-A9F3-82679F490EF4}"/>
          </ac:cxnSpMkLst>
        </pc:cxnChg>
      </pc:sldChg>
      <pc:sldChg chg="modSp mod">
        <pc:chgData name="Mr Porter" userId="caeb4aa7-6afb-46a3-a995-19b0c182e2ba" providerId="ADAL" clId="{7BE73900-317E-4985-AB15-09BAAE9DB51C}" dt="2020-06-15T10:21:52.198" v="27" actId="20577"/>
        <pc:sldMkLst>
          <pc:docMk/>
          <pc:sldMk cId="1086408598" sldId="265"/>
        </pc:sldMkLst>
        <pc:spChg chg="mod">
          <ac:chgData name="Mr Porter" userId="caeb4aa7-6afb-46a3-a995-19b0c182e2ba" providerId="ADAL" clId="{7BE73900-317E-4985-AB15-09BAAE9DB51C}" dt="2020-06-15T10:21:52.198" v="27" actId="20577"/>
          <ac:spMkLst>
            <pc:docMk/>
            <pc:sldMk cId="1086408598" sldId="265"/>
            <ac:spMk id="2" creationId="{00000000-0000-0000-0000-000000000000}"/>
          </ac:spMkLst>
        </pc:spChg>
      </pc:sldChg>
      <pc:sldChg chg="addSp delSp modSp mod">
        <pc:chgData name="Mr Porter" userId="caeb4aa7-6afb-46a3-a995-19b0c182e2ba" providerId="ADAL" clId="{7BE73900-317E-4985-AB15-09BAAE9DB51C}" dt="2020-06-15T10:25:55.595" v="95" actId="26606"/>
        <pc:sldMkLst>
          <pc:docMk/>
          <pc:sldMk cId="1282937719" sldId="266"/>
        </pc:sldMkLst>
        <pc:spChg chg="mod">
          <ac:chgData name="Mr Porter" userId="caeb4aa7-6afb-46a3-a995-19b0c182e2ba" providerId="ADAL" clId="{7BE73900-317E-4985-AB15-09BAAE9DB51C}" dt="2020-06-15T10:25:31.304" v="93" actId="113"/>
          <ac:spMkLst>
            <pc:docMk/>
            <pc:sldMk cId="1282937719" sldId="266"/>
            <ac:spMk id="2" creationId="{00000000-0000-0000-0000-000000000000}"/>
          </ac:spMkLst>
        </pc:spChg>
        <pc:spChg chg="mod">
          <ac:chgData name="Mr Porter" userId="caeb4aa7-6afb-46a3-a995-19b0c182e2ba" providerId="ADAL" clId="{7BE73900-317E-4985-AB15-09BAAE9DB51C}" dt="2020-06-15T10:24:35.687" v="85" actId="20577"/>
          <ac:spMkLst>
            <pc:docMk/>
            <pc:sldMk cId="1282937719" sldId="266"/>
            <ac:spMk id="4" creationId="{00000000-0000-0000-0000-000000000000}"/>
          </ac:spMkLst>
        </pc:spChg>
        <pc:spChg chg="del">
          <ac:chgData name="Mr Porter" userId="caeb4aa7-6afb-46a3-a995-19b0c182e2ba" providerId="ADAL" clId="{7BE73900-317E-4985-AB15-09BAAE9DB51C}" dt="2020-06-15T10:25:55.595" v="95" actId="26606"/>
          <ac:spMkLst>
            <pc:docMk/>
            <pc:sldMk cId="1282937719" sldId="266"/>
            <ac:spMk id="135" creationId="{6109556B-EAE9-4435-B409-0519F2CBDB14}"/>
          </ac:spMkLst>
        </pc:spChg>
        <pc:spChg chg="add">
          <ac:chgData name="Mr Porter" userId="caeb4aa7-6afb-46a3-a995-19b0c182e2ba" providerId="ADAL" clId="{7BE73900-317E-4985-AB15-09BAAE9DB51C}" dt="2020-06-15T10:25:55.595" v="95" actId="26606"/>
          <ac:spMkLst>
            <pc:docMk/>
            <pc:sldMk cId="1282937719" sldId="266"/>
            <ac:spMk id="192" creationId="{6109556B-EAE9-4435-B409-0519F2CBDB14}"/>
          </ac:spMkLst>
        </pc:spChg>
        <pc:picChg chg="del">
          <ac:chgData name="Mr Porter" userId="caeb4aa7-6afb-46a3-a995-19b0c182e2ba" providerId="ADAL" clId="{7BE73900-317E-4985-AB15-09BAAE9DB51C}" dt="2020-06-15T10:24:27.653" v="76" actId="478"/>
          <ac:picMkLst>
            <pc:docMk/>
            <pc:sldMk cId="1282937719" sldId="266"/>
            <ac:picMk id="2050" creationId="{05DC0A00-89AF-4E69-900C-E3CEE5C26BBA}"/>
          </ac:picMkLst>
        </pc:picChg>
        <pc:picChg chg="add mod">
          <ac:chgData name="Mr Porter" userId="caeb4aa7-6afb-46a3-a995-19b0c182e2ba" providerId="ADAL" clId="{7BE73900-317E-4985-AB15-09BAAE9DB51C}" dt="2020-06-15T10:25:55.595" v="95" actId="26606"/>
          <ac:picMkLst>
            <pc:docMk/>
            <pc:sldMk cId="1282937719" sldId="266"/>
            <ac:picMk id="3074" creationId="{2056CCCA-01F8-4677-B1CE-8A71A8849C37}"/>
          </ac:picMkLst>
        </pc:picChg>
        <pc:cxnChg chg="del">
          <ac:chgData name="Mr Porter" userId="caeb4aa7-6afb-46a3-a995-19b0c182e2ba" providerId="ADAL" clId="{7BE73900-317E-4985-AB15-09BAAE9DB51C}" dt="2020-06-15T10:25:55.595" v="95" actId="26606"/>
          <ac:cxnSpMkLst>
            <pc:docMk/>
            <pc:sldMk cId="1282937719" sldId="266"/>
            <ac:cxnSpMk id="137" creationId="{5814CCBE-423E-41B2-A9F3-82679F490EF4}"/>
          </ac:cxnSpMkLst>
        </pc:cxnChg>
        <pc:cxnChg chg="add">
          <ac:chgData name="Mr Porter" userId="caeb4aa7-6afb-46a3-a995-19b0c182e2ba" providerId="ADAL" clId="{7BE73900-317E-4985-AB15-09BAAE9DB51C}" dt="2020-06-15T10:25:55.595" v="95" actId="26606"/>
          <ac:cxnSpMkLst>
            <pc:docMk/>
            <pc:sldMk cId="1282937719" sldId="266"/>
            <ac:cxnSpMk id="193" creationId="{5814CCBE-423E-41B2-A9F3-82679F490EF4}"/>
          </ac:cxnSpMkLst>
        </pc:cxnChg>
      </pc:sldChg>
      <pc:sldChg chg="addSp delSp add del setBg delDesignElem">
        <pc:chgData name="Mr Porter" userId="caeb4aa7-6afb-46a3-a995-19b0c182e2ba" providerId="ADAL" clId="{7BE73900-317E-4985-AB15-09BAAE9DB51C}" dt="2020-06-15T10:24:20.943" v="75"/>
        <pc:sldMkLst>
          <pc:docMk/>
          <pc:sldMk cId="3117139114" sldId="266"/>
        </pc:sldMkLst>
        <pc:spChg chg="add del">
          <ac:chgData name="Mr Porter" userId="caeb4aa7-6afb-46a3-a995-19b0c182e2ba" providerId="ADAL" clId="{7BE73900-317E-4985-AB15-09BAAE9DB51C}" dt="2020-06-15T10:24:20.943" v="75"/>
          <ac:spMkLst>
            <pc:docMk/>
            <pc:sldMk cId="3117139114" sldId="266"/>
            <ac:spMk id="135" creationId="{6109556B-EAE9-4435-B409-0519F2CBDB14}"/>
          </ac:spMkLst>
        </pc:spChg>
        <pc:cxnChg chg="add del">
          <ac:chgData name="Mr Porter" userId="caeb4aa7-6afb-46a3-a995-19b0c182e2ba" providerId="ADAL" clId="{7BE73900-317E-4985-AB15-09BAAE9DB51C}" dt="2020-06-15T10:24:20.943" v="75"/>
          <ac:cxnSpMkLst>
            <pc:docMk/>
            <pc:sldMk cId="3117139114" sldId="266"/>
            <ac:cxnSpMk id="137" creationId="{5814CCBE-423E-41B2-A9F3-82679F490EF4}"/>
          </ac:cxnSpMkLst>
        </pc:cxnChg>
      </pc:sldChg>
      <pc:sldChg chg="addSp delSp modSp new">
        <pc:chgData name="Mr Porter" userId="caeb4aa7-6afb-46a3-a995-19b0c182e2ba" providerId="ADAL" clId="{7BE73900-317E-4985-AB15-09BAAE9DB51C}" dt="2020-06-15T10:25:07.002" v="90"/>
        <pc:sldMkLst>
          <pc:docMk/>
          <pc:sldMk cId="224214521" sldId="267"/>
        </pc:sldMkLst>
        <pc:spChg chg="del">
          <ac:chgData name="Mr Porter" userId="caeb4aa7-6afb-46a3-a995-19b0c182e2ba" providerId="ADAL" clId="{7BE73900-317E-4985-AB15-09BAAE9DB51C}" dt="2020-06-15T10:25:06.287" v="89"/>
          <ac:spMkLst>
            <pc:docMk/>
            <pc:sldMk cId="224214521" sldId="267"/>
            <ac:spMk id="2" creationId="{720BF203-CC46-4ADB-8EF8-8434EDA06810}"/>
          </ac:spMkLst>
        </pc:spChg>
        <pc:spChg chg="del">
          <ac:chgData name="Mr Porter" userId="caeb4aa7-6afb-46a3-a995-19b0c182e2ba" providerId="ADAL" clId="{7BE73900-317E-4985-AB15-09BAAE9DB51C}" dt="2020-06-15T10:25:06.287" v="89"/>
          <ac:spMkLst>
            <pc:docMk/>
            <pc:sldMk cId="224214521" sldId="267"/>
            <ac:spMk id="3" creationId="{AE9C3C78-025A-47C0-BFB2-E2668C817258}"/>
          </ac:spMkLst>
        </pc:spChg>
        <pc:graphicFrameChg chg="add mod">
          <ac:chgData name="Mr Porter" userId="caeb4aa7-6afb-46a3-a995-19b0c182e2ba" providerId="ADAL" clId="{7BE73900-317E-4985-AB15-09BAAE9DB51C}" dt="2020-06-15T10:25:07.002" v="90"/>
          <ac:graphicFrameMkLst>
            <pc:docMk/>
            <pc:sldMk cId="224214521" sldId="267"/>
            <ac:graphicFrameMk id="4" creationId="{8AFFFA3E-8F0B-4C50-837D-A9DBD17E726A}"/>
          </ac:graphicFrameMkLst>
        </pc:graphicFrameChg>
        <pc:picChg chg="add mod">
          <ac:chgData name="Mr Porter" userId="caeb4aa7-6afb-46a3-a995-19b0c182e2ba" providerId="ADAL" clId="{7BE73900-317E-4985-AB15-09BAAE9DB51C}" dt="2020-06-15T10:25:07.002" v="90"/>
          <ac:picMkLst>
            <pc:docMk/>
            <pc:sldMk cId="224214521" sldId="267"/>
            <ac:picMk id="5" creationId="{81F429CC-C3D7-42C8-9174-AD4678666C13}"/>
          </ac:picMkLst>
        </pc:picChg>
        <pc:picChg chg="add mod">
          <ac:chgData name="Mr Porter" userId="caeb4aa7-6afb-46a3-a995-19b0c182e2ba" providerId="ADAL" clId="{7BE73900-317E-4985-AB15-09BAAE9DB51C}" dt="2020-06-15T10:25:07.002" v="90"/>
          <ac:picMkLst>
            <pc:docMk/>
            <pc:sldMk cId="224214521" sldId="267"/>
            <ac:picMk id="6" creationId="{980F5930-5779-4C2F-873F-21ACF3BE8749}"/>
          </ac:picMkLst>
        </pc:picChg>
        <pc:picChg chg="add mod">
          <ac:chgData name="Mr Porter" userId="caeb4aa7-6afb-46a3-a995-19b0c182e2ba" providerId="ADAL" clId="{7BE73900-317E-4985-AB15-09BAAE9DB51C}" dt="2020-06-15T10:25:07.002" v="90"/>
          <ac:picMkLst>
            <pc:docMk/>
            <pc:sldMk cId="224214521" sldId="267"/>
            <ac:picMk id="7" creationId="{2AF09F6B-9444-4657-A6C0-AFF807A04945}"/>
          </ac:picMkLst>
        </pc:picChg>
        <pc:picChg chg="add mod">
          <ac:chgData name="Mr Porter" userId="caeb4aa7-6afb-46a3-a995-19b0c182e2ba" providerId="ADAL" clId="{7BE73900-317E-4985-AB15-09BAAE9DB51C}" dt="2020-06-15T10:25:07.002" v="90"/>
          <ac:picMkLst>
            <pc:docMk/>
            <pc:sldMk cId="224214521" sldId="267"/>
            <ac:picMk id="8" creationId="{CE31FFA7-BA30-4347-9B63-D6971B8F9DEB}"/>
          </ac:picMkLst>
        </pc:picChg>
      </pc:sldChg>
      <pc:sldChg chg="addSp delSp modSp mod delDesignElem">
        <pc:chgData name="Mr Porter" userId="caeb4aa7-6afb-46a3-a995-19b0c182e2ba" providerId="ADAL" clId="{7BE73900-317E-4985-AB15-09BAAE9DB51C}" dt="2020-06-15T10:26:19.829" v="101"/>
        <pc:sldMkLst>
          <pc:docMk/>
          <pc:sldMk cId="981309716" sldId="268"/>
        </pc:sldMkLst>
        <pc:spChg chg="del mod">
          <ac:chgData name="Mr Porter" userId="caeb4aa7-6afb-46a3-a995-19b0c182e2ba" providerId="ADAL" clId="{7BE73900-317E-4985-AB15-09BAAE9DB51C}" dt="2020-06-15T10:26:18.846" v="100" actId="478"/>
          <ac:spMkLst>
            <pc:docMk/>
            <pc:sldMk cId="981309716" sldId="268"/>
            <ac:spMk id="2" creationId="{00000000-0000-0000-0000-000000000000}"/>
          </ac:spMkLst>
        </pc:spChg>
        <pc:spChg chg="del mod">
          <ac:chgData name="Mr Porter" userId="caeb4aa7-6afb-46a3-a995-19b0c182e2ba" providerId="ADAL" clId="{7BE73900-317E-4985-AB15-09BAAE9DB51C}" dt="2020-06-15T10:26:18.846" v="100" actId="478"/>
          <ac:spMkLst>
            <pc:docMk/>
            <pc:sldMk cId="981309716" sldId="268"/>
            <ac:spMk id="4" creationId="{00000000-0000-0000-0000-000000000000}"/>
          </ac:spMkLst>
        </pc:spChg>
        <pc:spChg chg="del">
          <ac:chgData name="Mr Porter" userId="caeb4aa7-6afb-46a3-a995-19b0c182e2ba" providerId="ADAL" clId="{7BE73900-317E-4985-AB15-09BAAE9DB51C}" dt="2020-06-15T10:26:16.050" v="98"/>
          <ac:spMkLst>
            <pc:docMk/>
            <pc:sldMk cId="981309716" sldId="268"/>
            <ac:spMk id="192" creationId="{6109556B-EAE9-4435-B409-0519F2CBDB14}"/>
          </ac:spMkLst>
        </pc:spChg>
        <pc:picChg chg="add mod">
          <ac:chgData name="Mr Porter" userId="caeb4aa7-6afb-46a3-a995-19b0c182e2ba" providerId="ADAL" clId="{7BE73900-317E-4985-AB15-09BAAE9DB51C}" dt="2020-06-15T10:26:19.829" v="101"/>
          <ac:picMkLst>
            <pc:docMk/>
            <pc:sldMk cId="981309716" sldId="268"/>
            <ac:picMk id="7" creationId="{07E66029-5077-4F56-877C-EA6542927734}"/>
          </ac:picMkLst>
        </pc:picChg>
        <pc:picChg chg="del">
          <ac:chgData name="Mr Porter" userId="caeb4aa7-6afb-46a3-a995-19b0c182e2ba" providerId="ADAL" clId="{7BE73900-317E-4985-AB15-09BAAE9DB51C}" dt="2020-06-15T10:26:07.648" v="96" actId="478"/>
          <ac:picMkLst>
            <pc:docMk/>
            <pc:sldMk cId="981309716" sldId="268"/>
            <ac:picMk id="3074" creationId="{2056CCCA-01F8-4677-B1CE-8A71A8849C37}"/>
          </ac:picMkLst>
        </pc:picChg>
        <pc:cxnChg chg="del">
          <ac:chgData name="Mr Porter" userId="caeb4aa7-6afb-46a3-a995-19b0c182e2ba" providerId="ADAL" clId="{7BE73900-317E-4985-AB15-09BAAE9DB51C}" dt="2020-06-15T10:26:16.050" v="98"/>
          <ac:cxnSpMkLst>
            <pc:docMk/>
            <pc:sldMk cId="981309716" sldId="268"/>
            <ac:cxnSpMk id="193" creationId="{5814CCBE-423E-41B2-A9F3-82679F490EF4}"/>
          </ac:cxnSpMkLst>
        </pc:cxnChg>
      </pc:sldChg>
      <pc:sldChg chg="addSp delSp add del setBg delDesignElem">
        <pc:chgData name="Mr Porter" userId="caeb4aa7-6afb-46a3-a995-19b0c182e2ba" providerId="ADAL" clId="{7BE73900-317E-4985-AB15-09BAAE9DB51C}" dt="2020-06-15T10:26:26.790" v="104"/>
        <pc:sldMkLst>
          <pc:docMk/>
          <pc:sldMk cId="1438059590" sldId="269"/>
        </pc:sldMkLst>
        <pc:spChg chg="add del">
          <ac:chgData name="Mr Porter" userId="caeb4aa7-6afb-46a3-a995-19b0c182e2ba" providerId="ADAL" clId="{7BE73900-317E-4985-AB15-09BAAE9DB51C}" dt="2020-06-15T10:26:26.790" v="104"/>
          <ac:spMkLst>
            <pc:docMk/>
            <pc:sldMk cId="1438059590" sldId="269"/>
            <ac:spMk id="192" creationId="{6109556B-EAE9-4435-B409-0519F2CBDB14}"/>
          </ac:spMkLst>
        </pc:spChg>
        <pc:cxnChg chg="add del">
          <ac:chgData name="Mr Porter" userId="caeb4aa7-6afb-46a3-a995-19b0c182e2ba" providerId="ADAL" clId="{7BE73900-317E-4985-AB15-09BAAE9DB51C}" dt="2020-06-15T10:26:26.790" v="104"/>
          <ac:cxnSpMkLst>
            <pc:docMk/>
            <pc:sldMk cId="1438059590" sldId="269"/>
            <ac:cxnSpMk id="193" creationId="{5814CCBE-423E-41B2-A9F3-82679F490EF4}"/>
          </ac:cxnSpMkLst>
        </pc:cxnChg>
      </pc:sldChg>
      <pc:sldChg chg="addSp delSp modSp mod">
        <pc:chgData name="Mr Porter" userId="caeb4aa7-6afb-46a3-a995-19b0c182e2ba" providerId="ADAL" clId="{7BE73900-317E-4985-AB15-09BAAE9DB51C}" dt="2020-06-15T10:27:26.705" v="122" actId="26606"/>
        <pc:sldMkLst>
          <pc:docMk/>
          <pc:sldMk cId="3921268974" sldId="269"/>
        </pc:sldMkLst>
        <pc:spChg chg="mod">
          <ac:chgData name="Mr Porter" userId="caeb4aa7-6afb-46a3-a995-19b0c182e2ba" providerId="ADAL" clId="{7BE73900-317E-4985-AB15-09BAAE9DB51C}" dt="2020-06-15T10:26:50.738" v="120" actId="113"/>
          <ac:spMkLst>
            <pc:docMk/>
            <pc:sldMk cId="3921268974" sldId="269"/>
            <ac:spMk id="2" creationId="{00000000-0000-0000-0000-000000000000}"/>
          </ac:spMkLst>
        </pc:spChg>
        <pc:spChg chg="mod">
          <ac:chgData name="Mr Porter" userId="caeb4aa7-6afb-46a3-a995-19b0c182e2ba" providerId="ADAL" clId="{7BE73900-317E-4985-AB15-09BAAE9DB51C}" dt="2020-06-15T10:26:34.089" v="114" actId="20577"/>
          <ac:spMkLst>
            <pc:docMk/>
            <pc:sldMk cId="3921268974" sldId="269"/>
            <ac:spMk id="4" creationId="{00000000-0000-0000-0000-000000000000}"/>
          </ac:spMkLst>
        </pc:spChg>
        <pc:spChg chg="add">
          <ac:chgData name="Mr Porter" userId="caeb4aa7-6afb-46a3-a995-19b0c182e2ba" providerId="ADAL" clId="{7BE73900-317E-4985-AB15-09BAAE9DB51C}" dt="2020-06-15T10:27:26.705" v="122" actId="26606"/>
          <ac:spMkLst>
            <pc:docMk/>
            <pc:sldMk cId="3921268974" sldId="269"/>
            <ac:spMk id="73" creationId="{6109556B-EAE9-4435-B409-0519F2CBDB14}"/>
          </ac:spMkLst>
        </pc:spChg>
        <pc:spChg chg="del">
          <ac:chgData name="Mr Porter" userId="caeb4aa7-6afb-46a3-a995-19b0c182e2ba" providerId="ADAL" clId="{7BE73900-317E-4985-AB15-09BAAE9DB51C}" dt="2020-06-15T10:27:26.705" v="122" actId="26606"/>
          <ac:spMkLst>
            <pc:docMk/>
            <pc:sldMk cId="3921268974" sldId="269"/>
            <ac:spMk id="192" creationId="{6109556B-EAE9-4435-B409-0519F2CBDB14}"/>
          </ac:spMkLst>
        </pc:spChg>
        <pc:picChg chg="del">
          <ac:chgData name="Mr Porter" userId="caeb4aa7-6afb-46a3-a995-19b0c182e2ba" providerId="ADAL" clId="{7BE73900-317E-4985-AB15-09BAAE9DB51C}" dt="2020-06-15T10:26:30.296" v="105" actId="478"/>
          <ac:picMkLst>
            <pc:docMk/>
            <pc:sldMk cId="3921268974" sldId="269"/>
            <ac:picMk id="3074" creationId="{2056CCCA-01F8-4677-B1CE-8A71A8849C37}"/>
          </ac:picMkLst>
        </pc:picChg>
        <pc:picChg chg="add mod">
          <ac:chgData name="Mr Porter" userId="caeb4aa7-6afb-46a3-a995-19b0c182e2ba" providerId="ADAL" clId="{7BE73900-317E-4985-AB15-09BAAE9DB51C}" dt="2020-06-15T10:27:26.705" v="122" actId="26606"/>
          <ac:picMkLst>
            <pc:docMk/>
            <pc:sldMk cId="3921268974" sldId="269"/>
            <ac:picMk id="4098" creationId="{7BE3899C-170E-4A5D-9E69-F395EDB98DC7}"/>
          </ac:picMkLst>
        </pc:picChg>
        <pc:cxnChg chg="add">
          <ac:chgData name="Mr Porter" userId="caeb4aa7-6afb-46a3-a995-19b0c182e2ba" providerId="ADAL" clId="{7BE73900-317E-4985-AB15-09BAAE9DB51C}" dt="2020-06-15T10:27:26.705" v="122" actId="26606"/>
          <ac:cxnSpMkLst>
            <pc:docMk/>
            <pc:sldMk cId="3921268974" sldId="269"/>
            <ac:cxnSpMk id="75" creationId="{5814CCBE-423E-41B2-A9F3-82679F490EF4}"/>
          </ac:cxnSpMkLst>
        </pc:cxnChg>
        <pc:cxnChg chg="del">
          <ac:chgData name="Mr Porter" userId="caeb4aa7-6afb-46a3-a995-19b0c182e2ba" providerId="ADAL" clId="{7BE73900-317E-4985-AB15-09BAAE9DB51C}" dt="2020-06-15T10:27:26.705" v="122" actId="26606"/>
          <ac:cxnSpMkLst>
            <pc:docMk/>
            <pc:sldMk cId="3921268974" sldId="269"/>
            <ac:cxnSpMk id="193" creationId="{5814CCBE-423E-41B2-A9F3-82679F490EF4}"/>
          </ac:cxnSpMkLst>
        </pc:cxnChg>
      </pc:sldChg>
      <pc:sldChg chg="addSp delSp modSp add ord">
        <pc:chgData name="Mr Porter" userId="caeb4aa7-6afb-46a3-a995-19b0c182e2ba" providerId="ADAL" clId="{7BE73900-317E-4985-AB15-09BAAE9DB51C}" dt="2020-06-15T10:27:44.150" v="127"/>
        <pc:sldMkLst>
          <pc:docMk/>
          <pc:sldMk cId="2001932161" sldId="270"/>
        </pc:sldMkLst>
        <pc:graphicFrameChg chg="del">
          <ac:chgData name="Mr Porter" userId="caeb4aa7-6afb-46a3-a995-19b0c182e2ba" providerId="ADAL" clId="{7BE73900-317E-4985-AB15-09BAAE9DB51C}" dt="2020-06-15T10:27:43.222" v="126" actId="478"/>
          <ac:graphicFrameMkLst>
            <pc:docMk/>
            <pc:sldMk cId="2001932161" sldId="270"/>
            <ac:graphicFrameMk id="4" creationId="{8AFFFA3E-8F0B-4C50-837D-A9DBD17E726A}"/>
          </ac:graphicFrameMkLst>
        </pc:graphicFrameChg>
        <pc:graphicFrameChg chg="add mod">
          <ac:chgData name="Mr Porter" userId="caeb4aa7-6afb-46a3-a995-19b0c182e2ba" providerId="ADAL" clId="{7BE73900-317E-4985-AB15-09BAAE9DB51C}" dt="2020-06-15T10:27:44.150" v="127"/>
          <ac:graphicFrameMkLst>
            <pc:docMk/>
            <pc:sldMk cId="2001932161" sldId="270"/>
            <ac:graphicFrameMk id="9" creationId="{AD870BFC-E26F-49BA-B470-D92AE65BE601}"/>
          </ac:graphicFrameMkLst>
        </pc:graphicFrameChg>
        <pc:picChg chg="del">
          <ac:chgData name="Mr Porter" userId="caeb4aa7-6afb-46a3-a995-19b0c182e2ba" providerId="ADAL" clId="{7BE73900-317E-4985-AB15-09BAAE9DB51C}" dt="2020-06-15T10:27:43.222" v="126" actId="478"/>
          <ac:picMkLst>
            <pc:docMk/>
            <pc:sldMk cId="2001932161" sldId="270"/>
            <ac:picMk id="5" creationId="{81F429CC-C3D7-42C8-9174-AD4678666C13}"/>
          </ac:picMkLst>
        </pc:picChg>
        <pc:picChg chg="del">
          <ac:chgData name="Mr Porter" userId="caeb4aa7-6afb-46a3-a995-19b0c182e2ba" providerId="ADAL" clId="{7BE73900-317E-4985-AB15-09BAAE9DB51C}" dt="2020-06-15T10:27:43.222" v="126" actId="478"/>
          <ac:picMkLst>
            <pc:docMk/>
            <pc:sldMk cId="2001932161" sldId="270"/>
            <ac:picMk id="6" creationId="{980F5930-5779-4C2F-873F-21ACF3BE8749}"/>
          </ac:picMkLst>
        </pc:picChg>
        <pc:picChg chg="del">
          <ac:chgData name="Mr Porter" userId="caeb4aa7-6afb-46a3-a995-19b0c182e2ba" providerId="ADAL" clId="{7BE73900-317E-4985-AB15-09BAAE9DB51C}" dt="2020-06-15T10:27:43.222" v="126" actId="478"/>
          <ac:picMkLst>
            <pc:docMk/>
            <pc:sldMk cId="2001932161" sldId="270"/>
            <ac:picMk id="7" creationId="{2AF09F6B-9444-4657-A6C0-AFF807A04945}"/>
          </ac:picMkLst>
        </pc:picChg>
        <pc:picChg chg="del">
          <ac:chgData name="Mr Porter" userId="caeb4aa7-6afb-46a3-a995-19b0c182e2ba" providerId="ADAL" clId="{7BE73900-317E-4985-AB15-09BAAE9DB51C}" dt="2020-06-15T10:27:43.222" v="126" actId="478"/>
          <ac:picMkLst>
            <pc:docMk/>
            <pc:sldMk cId="2001932161" sldId="270"/>
            <ac:picMk id="8" creationId="{CE31FFA7-BA30-4347-9B63-D6971B8F9DEB}"/>
          </ac:picMkLst>
        </pc:picChg>
        <pc:picChg chg="add mod">
          <ac:chgData name="Mr Porter" userId="caeb4aa7-6afb-46a3-a995-19b0c182e2ba" providerId="ADAL" clId="{7BE73900-317E-4985-AB15-09BAAE9DB51C}" dt="2020-06-15T10:27:44.150" v="127"/>
          <ac:picMkLst>
            <pc:docMk/>
            <pc:sldMk cId="2001932161" sldId="270"/>
            <ac:picMk id="10" creationId="{7C6F2F56-C45C-43F4-A20D-FABA55416B04}"/>
          </ac:picMkLst>
        </pc:picChg>
        <pc:picChg chg="add mod">
          <ac:chgData name="Mr Porter" userId="caeb4aa7-6afb-46a3-a995-19b0c182e2ba" providerId="ADAL" clId="{7BE73900-317E-4985-AB15-09BAAE9DB51C}" dt="2020-06-15T10:27:44.150" v="127"/>
          <ac:picMkLst>
            <pc:docMk/>
            <pc:sldMk cId="2001932161" sldId="270"/>
            <ac:picMk id="11" creationId="{2B0B8995-06BC-42FB-88DD-8F00EAE2A1CB}"/>
          </ac:picMkLst>
        </pc:picChg>
        <pc:picChg chg="add mod">
          <ac:chgData name="Mr Porter" userId="caeb4aa7-6afb-46a3-a995-19b0c182e2ba" providerId="ADAL" clId="{7BE73900-317E-4985-AB15-09BAAE9DB51C}" dt="2020-06-15T10:27:44.150" v="127"/>
          <ac:picMkLst>
            <pc:docMk/>
            <pc:sldMk cId="2001932161" sldId="270"/>
            <ac:picMk id="12" creationId="{70C80B92-E7AB-4694-9B02-4CA5344F8544}"/>
          </ac:picMkLst>
        </pc:picChg>
        <pc:picChg chg="add mod">
          <ac:chgData name="Mr Porter" userId="caeb4aa7-6afb-46a3-a995-19b0c182e2ba" providerId="ADAL" clId="{7BE73900-317E-4985-AB15-09BAAE9DB51C}" dt="2020-06-15T10:27:44.150" v="127"/>
          <ac:picMkLst>
            <pc:docMk/>
            <pc:sldMk cId="2001932161" sldId="270"/>
            <ac:picMk id="13" creationId="{F5DEE442-3057-4959-BC8A-C298F72A3446}"/>
          </ac:picMkLst>
        </pc:picChg>
      </pc:sldChg>
      <pc:sldChg chg="addSp modSp new">
        <pc:chgData name="Mr Porter" userId="caeb4aa7-6afb-46a3-a995-19b0c182e2ba" providerId="ADAL" clId="{7BE73900-317E-4985-AB15-09BAAE9DB51C}" dt="2020-06-15T10:27:55.735" v="129"/>
        <pc:sldMkLst>
          <pc:docMk/>
          <pc:sldMk cId="1871058646" sldId="271"/>
        </pc:sldMkLst>
        <pc:picChg chg="add mod">
          <ac:chgData name="Mr Porter" userId="caeb4aa7-6afb-46a3-a995-19b0c182e2ba" providerId="ADAL" clId="{7BE73900-317E-4985-AB15-09BAAE9DB51C}" dt="2020-06-15T10:27:55.735" v="129"/>
          <ac:picMkLst>
            <pc:docMk/>
            <pc:sldMk cId="1871058646" sldId="271"/>
            <ac:picMk id="2" creationId="{C62DB8E9-C4B8-4BD8-A1DE-C81A3275FCF4}"/>
          </ac:picMkLst>
        </pc:picChg>
      </pc:sldChg>
      <pc:sldChg chg="addSp delSp modSp mod">
        <pc:chgData name="Mr Porter" userId="caeb4aa7-6afb-46a3-a995-19b0c182e2ba" providerId="ADAL" clId="{7BE73900-317E-4985-AB15-09BAAE9DB51C}" dt="2020-06-15T10:30:25.725" v="181"/>
        <pc:sldMkLst>
          <pc:docMk/>
          <pc:sldMk cId="3384860313" sldId="272"/>
        </pc:sldMkLst>
        <pc:spChg chg="mod">
          <ac:chgData name="Mr Porter" userId="caeb4aa7-6afb-46a3-a995-19b0c182e2ba" providerId="ADAL" clId="{7BE73900-317E-4985-AB15-09BAAE9DB51C}" dt="2020-06-15T10:30:25.725" v="181"/>
          <ac:spMkLst>
            <pc:docMk/>
            <pc:sldMk cId="3384860313" sldId="272"/>
            <ac:spMk id="2" creationId="{00000000-0000-0000-0000-000000000000}"/>
          </ac:spMkLst>
        </pc:spChg>
        <pc:spChg chg="mod">
          <ac:chgData name="Mr Porter" userId="caeb4aa7-6afb-46a3-a995-19b0c182e2ba" providerId="ADAL" clId="{7BE73900-317E-4985-AB15-09BAAE9DB51C}" dt="2020-06-15T10:29:39.807" v="163" actId="26606"/>
          <ac:spMkLst>
            <pc:docMk/>
            <pc:sldMk cId="3384860313" sldId="272"/>
            <ac:spMk id="4" creationId="{00000000-0000-0000-0000-000000000000}"/>
          </ac:spMkLst>
        </pc:spChg>
        <pc:spChg chg="del">
          <ac:chgData name="Mr Porter" userId="caeb4aa7-6afb-46a3-a995-19b0c182e2ba" providerId="ADAL" clId="{7BE73900-317E-4985-AB15-09BAAE9DB51C}" dt="2020-06-15T10:28:59.826" v="159" actId="26606"/>
          <ac:spMkLst>
            <pc:docMk/>
            <pc:sldMk cId="3384860313" sldId="272"/>
            <ac:spMk id="73" creationId="{6109556B-EAE9-4435-B409-0519F2CBDB14}"/>
          </ac:spMkLst>
        </pc:spChg>
        <pc:spChg chg="add del">
          <ac:chgData name="Mr Porter" userId="caeb4aa7-6afb-46a3-a995-19b0c182e2ba" providerId="ADAL" clId="{7BE73900-317E-4985-AB15-09BAAE9DB51C}" dt="2020-06-15T10:29:39.810" v="164" actId="26606"/>
          <ac:spMkLst>
            <pc:docMk/>
            <pc:sldMk cId="3384860313" sldId="272"/>
            <ac:spMk id="80" creationId="{6109556B-EAE9-4435-B409-0519F2CBDB14}"/>
          </ac:spMkLst>
        </pc:spChg>
        <pc:spChg chg="add">
          <ac:chgData name="Mr Porter" userId="caeb4aa7-6afb-46a3-a995-19b0c182e2ba" providerId="ADAL" clId="{7BE73900-317E-4985-AB15-09BAAE9DB51C}" dt="2020-06-15T10:29:39.810" v="164" actId="26606"/>
          <ac:spMkLst>
            <pc:docMk/>
            <pc:sldMk cId="3384860313" sldId="272"/>
            <ac:spMk id="135" creationId="{6109556B-EAE9-4435-B409-0519F2CBDB14}"/>
          </ac:spMkLst>
        </pc:spChg>
        <pc:picChg chg="add del mod">
          <ac:chgData name="Mr Porter" userId="caeb4aa7-6afb-46a3-a995-19b0c182e2ba" providerId="ADAL" clId="{7BE73900-317E-4985-AB15-09BAAE9DB51C}" dt="2020-06-15T10:29:02.430" v="160" actId="478"/>
          <ac:picMkLst>
            <pc:docMk/>
            <pc:sldMk cId="3384860313" sldId="272"/>
            <ac:picMk id="7" creationId="{26D0901F-D4FD-4F2B-B4A5-71E4C882B9CF}"/>
          </ac:picMkLst>
        </pc:picChg>
        <pc:picChg chg="del">
          <ac:chgData name="Mr Porter" userId="caeb4aa7-6afb-46a3-a995-19b0c182e2ba" providerId="ADAL" clId="{7BE73900-317E-4985-AB15-09BAAE9DB51C}" dt="2020-06-15T10:28:46.396" v="130" actId="478"/>
          <ac:picMkLst>
            <pc:docMk/>
            <pc:sldMk cId="3384860313" sldId="272"/>
            <ac:picMk id="4098" creationId="{7BE3899C-170E-4A5D-9E69-F395EDB98DC7}"/>
          </ac:picMkLst>
        </pc:picChg>
        <pc:picChg chg="add mod">
          <ac:chgData name="Mr Porter" userId="caeb4aa7-6afb-46a3-a995-19b0c182e2ba" providerId="ADAL" clId="{7BE73900-317E-4985-AB15-09BAAE9DB51C}" dt="2020-06-15T10:29:39.810" v="164" actId="26606"/>
          <ac:picMkLst>
            <pc:docMk/>
            <pc:sldMk cId="3384860313" sldId="272"/>
            <ac:picMk id="6146" creationId="{90D14289-F783-4272-8A9D-D0617DF9BC64}"/>
          </ac:picMkLst>
        </pc:picChg>
        <pc:cxnChg chg="del">
          <ac:chgData name="Mr Porter" userId="caeb4aa7-6afb-46a3-a995-19b0c182e2ba" providerId="ADAL" clId="{7BE73900-317E-4985-AB15-09BAAE9DB51C}" dt="2020-06-15T10:28:59.826" v="159" actId="26606"/>
          <ac:cxnSpMkLst>
            <pc:docMk/>
            <pc:sldMk cId="3384860313" sldId="272"/>
            <ac:cxnSpMk id="75" creationId="{5814CCBE-423E-41B2-A9F3-82679F490EF4}"/>
          </ac:cxnSpMkLst>
        </pc:cxnChg>
        <pc:cxnChg chg="add del">
          <ac:chgData name="Mr Porter" userId="caeb4aa7-6afb-46a3-a995-19b0c182e2ba" providerId="ADAL" clId="{7BE73900-317E-4985-AB15-09BAAE9DB51C}" dt="2020-06-15T10:29:39.810" v="164" actId="26606"/>
          <ac:cxnSpMkLst>
            <pc:docMk/>
            <pc:sldMk cId="3384860313" sldId="272"/>
            <ac:cxnSpMk id="82" creationId="{5814CCBE-423E-41B2-A9F3-82679F490EF4}"/>
          </ac:cxnSpMkLst>
        </pc:cxnChg>
        <pc:cxnChg chg="add">
          <ac:chgData name="Mr Porter" userId="caeb4aa7-6afb-46a3-a995-19b0c182e2ba" providerId="ADAL" clId="{7BE73900-317E-4985-AB15-09BAAE9DB51C}" dt="2020-06-15T10:29:39.810" v="164" actId="26606"/>
          <ac:cxnSpMkLst>
            <pc:docMk/>
            <pc:sldMk cId="3384860313" sldId="272"/>
            <ac:cxnSpMk id="137" creationId="{5814CCBE-423E-41B2-A9F3-82679F490EF4}"/>
          </ac:cxnSpMkLst>
        </pc:cxnChg>
      </pc:sldChg>
      <pc:sldChg chg="addSp delSp add del setBg delDesignElem">
        <pc:chgData name="Mr Porter" userId="caeb4aa7-6afb-46a3-a995-19b0c182e2ba" providerId="ADAL" clId="{7BE73900-317E-4985-AB15-09BAAE9DB51C}" dt="2020-06-15T10:29:45.262" v="167"/>
        <pc:sldMkLst>
          <pc:docMk/>
          <pc:sldMk cId="40970261" sldId="273"/>
        </pc:sldMkLst>
        <pc:spChg chg="add del">
          <ac:chgData name="Mr Porter" userId="caeb4aa7-6afb-46a3-a995-19b0c182e2ba" providerId="ADAL" clId="{7BE73900-317E-4985-AB15-09BAAE9DB51C}" dt="2020-06-15T10:29:45.262" v="167"/>
          <ac:spMkLst>
            <pc:docMk/>
            <pc:sldMk cId="40970261" sldId="273"/>
            <ac:spMk id="135" creationId="{6109556B-EAE9-4435-B409-0519F2CBDB14}"/>
          </ac:spMkLst>
        </pc:spChg>
        <pc:cxnChg chg="add del">
          <ac:chgData name="Mr Porter" userId="caeb4aa7-6afb-46a3-a995-19b0c182e2ba" providerId="ADAL" clId="{7BE73900-317E-4985-AB15-09BAAE9DB51C}" dt="2020-06-15T10:29:45.262" v="167"/>
          <ac:cxnSpMkLst>
            <pc:docMk/>
            <pc:sldMk cId="40970261" sldId="273"/>
            <ac:cxnSpMk id="137" creationId="{5814CCBE-423E-41B2-A9F3-82679F490EF4}"/>
          </ac:cxnSpMkLst>
        </pc:cxnChg>
      </pc:sldChg>
      <pc:sldChg chg="addSp delSp modSp add mod delDesignElem">
        <pc:chgData name="Mr Porter" userId="caeb4aa7-6afb-46a3-a995-19b0c182e2ba" providerId="ADAL" clId="{7BE73900-317E-4985-AB15-09BAAE9DB51C}" dt="2020-06-15T10:30:41.426" v="185"/>
        <pc:sldMkLst>
          <pc:docMk/>
          <pc:sldMk cId="840025109" sldId="273"/>
        </pc:sldMkLst>
        <pc:spChg chg="del mod">
          <ac:chgData name="Mr Porter" userId="caeb4aa7-6afb-46a3-a995-19b0c182e2ba" providerId="ADAL" clId="{7BE73900-317E-4985-AB15-09BAAE9DB51C}" dt="2020-06-15T10:30:40.837" v="184" actId="478"/>
          <ac:spMkLst>
            <pc:docMk/>
            <pc:sldMk cId="840025109" sldId="273"/>
            <ac:spMk id="2" creationId="{00000000-0000-0000-0000-000000000000}"/>
          </ac:spMkLst>
        </pc:spChg>
        <pc:spChg chg="del mod">
          <ac:chgData name="Mr Porter" userId="caeb4aa7-6afb-46a3-a995-19b0c182e2ba" providerId="ADAL" clId="{7BE73900-317E-4985-AB15-09BAAE9DB51C}" dt="2020-06-15T10:30:40.837" v="184" actId="478"/>
          <ac:spMkLst>
            <pc:docMk/>
            <pc:sldMk cId="840025109" sldId="273"/>
            <ac:spMk id="4" creationId="{00000000-0000-0000-0000-000000000000}"/>
          </ac:spMkLst>
        </pc:spChg>
        <pc:spChg chg="del">
          <ac:chgData name="Mr Porter" userId="caeb4aa7-6afb-46a3-a995-19b0c182e2ba" providerId="ADAL" clId="{7BE73900-317E-4985-AB15-09BAAE9DB51C}" dt="2020-06-15T10:30:39.584" v="183"/>
          <ac:spMkLst>
            <pc:docMk/>
            <pc:sldMk cId="840025109" sldId="273"/>
            <ac:spMk id="135" creationId="{6109556B-EAE9-4435-B409-0519F2CBDB14}"/>
          </ac:spMkLst>
        </pc:spChg>
        <pc:graphicFrameChg chg="add mod">
          <ac:chgData name="Mr Porter" userId="caeb4aa7-6afb-46a3-a995-19b0c182e2ba" providerId="ADAL" clId="{7BE73900-317E-4985-AB15-09BAAE9DB51C}" dt="2020-06-15T10:30:41.426" v="185"/>
          <ac:graphicFrameMkLst>
            <pc:docMk/>
            <pc:sldMk cId="840025109" sldId="273"/>
            <ac:graphicFrameMk id="7" creationId="{4444C164-61BA-49F3-8E53-BC5F81570E01}"/>
          </ac:graphicFrameMkLst>
        </pc:graphicFrameChg>
        <pc:picChg chg="add mod">
          <ac:chgData name="Mr Porter" userId="caeb4aa7-6afb-46a3-a995-19b0c182e2ba" providerId="ADAL" clId="{7BE73900-317E-4985-AB15-09BAAE9DB51C}" dt="2020-06-15T10:30:41.426" v="185"/>
          <ac:picMkLst>
            <pc:docMk/>
            <pc:sldMk cId="840025109" sldId="273"/>
            <ac:picMk id="8" creationId="{9775976B-4CBE-4427-98B0-408B1E4F2C9F}"/>
          </ac:picMkLst>
        </pc:picChg>
        <pc:picChg chg="add mod">
          <ac:chgData name="Mr Porter" userId="caeb4aa7-6afb-46a3-a995-19b0c182e2ba" providerId="ADAL" clId="{7BE73900-317E-4985-AB15-09BAAE9DB51C}" dt="2020-06-15T10:30:41.426" v="185"/>
          <ac:picMkLst>
            <pc:docMk/>
            <pc:sldMk cId="840025109" sldId="273"/>
            <ac:picMk id="9" creationId="{7637949F-524D-4E2D-9AC4-5B79326A25AE}"/>
          </ac:picMkLst>
        </pc:picChg>
        <pc:picChg chg="add mod">
          <ac:chgData name="Mr Porter" userId="caeb4aa7-6afb-46a3-a995-19b0c182e2ba" providerId="ADAL" clId="{7BE73900-317E-4985-AB15-09BAAE9DB51C}" dt="2020-06-15T10:30:41.426" v="185"/>
          <ac:picMkLst>
            <pc:docMk/>
            <pc:sldMk cId="840025109" sldId="273"/>
            <ac:picMk id="10" creationId="{2FCE64C2-8F3F-4699-96D7-F1363DCB7809}"/>
          </ac:picMkLst>
        </pc:picChg>
        <pc:picChg chg="add mod">
          <ac:chgData name="Mr Porter" userId="caeb4aa7-6afb-46a3-a995-19b0c182e2ba" providerId="ADAL" clId="{7BE73900-317E-4985-AB15-09BAAE9DB51C}" dt="2020-06-15T10:30:41.426" v="185"/>
          <ac:picMkLst>
            <pc:docMk/>
            <pc:sldMk cId="840025109" sldId="273"/>
            <ac:picMk id="11" creationId="{C3457868-F246-416A-BF1C-3B7A3BDFD0C9}"/>
          </ac:picMkLst>
        </pc:picChg>
        <pc:picChg chg="add mod">
          <ac:chgData name="Mr Porter" userId="caeb4aa7-6afb-46a3-a995-19b0c182e2ba" providerId="ADAL" clId="{7BE73900-317E-4985-AB15-09BAAE9DB51C}" dt="2020-06-15T10:30:41.426" v="185"/>
          <ac:picMkLst>
            <pc:docMk/>
            <pc:sldMk cId="840025109" sldId="273"/>
            <ac:picMk id="12" creationId="{A3F080B7-F7D2-4FDE-AE62-5D21884DDA4F}"/>
          </ac:picMkLst>
        </pc:picChg>
        <pc:picChg chg="del">
          <ac:chgData name="Mr Porter" userId="caeb4aa7-6afb-46a3-a995-19b0c182e2ba" providerId="ADAL" clId="{7BE73900-317E-4985-AB15-09BAAE9DB51C}" dt="2020-06-15T10:29:48.767" v="169" actId="478"/>
          <ac:picMkLst>
            <pc:docMk/>
            <pc:sldMk cId="840025109" sldId="273"/>
            <ac:picMk id="6146" creationId="{90D14289-F783-4272-8A9D-D0617DF9BC64}"/>
          </ac:picMkLst>
        </pc:picChg>
        <pc:cxnChg chg="del">
          <ac:chgData name="Mr Porter" userId="caeb4aa7-6afb-46a3-a995-19b0c182e2ba" providerId="ADAL" clId="{7BE73900-317E-4985-AB15-09BAAE9DB51C}" dt="2020-06-15T10:30:39.584" v="183"/>
          <ac:cxnSpMkLst>
            <pc:docMk/>
            <pc:sldMk cId="840025109" sldId="273"/>
            <ac:cxnSpMk id="137" creationId="{5814CCBE-423E-41B2-A9F3-82679F490EF4}"/>
          </ac:cxnSpMkLst>
        </pc:cxnChg>
      </pc:sldChg>
      <pc:sldChg chg="addSp delSp modSp mod">
        <pc:chgData name="Mr Porter" userId="caeb4aa7-6afb-46a3-a995-19b0c182e2ba" providerId="ADAL" clId="{7BE73900-317E-4985-AB15-09BAAE9DB51C}" dt="2020-06-15T10:37:30.840" v="1035" actId="20577"/>
        <pc:sldMkLst>
          <pc:docMk/>
          <pc:sldMk cId="3116584488" sldId="274"/>
        </pc:sldMkLst>
        <pc:spChg chg="mod">
          <ac:chgData name="Mr Porter" userId="caeb4aa7-6afb-46a3-a995-19b0c182e2ba" providerId="ADAL" clId="{7BE73900-317E-4985-AB15-09BAAE9DB51C}" dt="2020-06-15T10:37:30.840" v="1035" actId="20577"/>
          <ac:spMkLst>
            <pc:docMk/>
            <pc:sldMk cId="3116584488" sldId="274"/>
            <ac:spMk id="2" creationId="{00000000-0000-0000-0000-000000000000}"/>
          </ac:spMkLst>
        </pc:spChg>
        <pc:spChg chg="mod">
          <ac:chgData name="Mr Porter" userId="caeb4aa7-6afb-46a3-a995-19b0c182e2ba" providerId="ADAL" clId="{7BE73900-317E-4985-AB15-09BAAE9DB51C}" dt="2020-06-15T10:33:12.736" v="375" actId="26606"/>
          <ac:spMkLst>
            <pc:docMk/>
            <pc:sldMk cId="3116584488" sldId="274"/>
            <ac:spMk id="4" creationId="{00000000-0000-0000-0000-000000000000}"/>
          </ac:spMkLst>
        </pc:spChg>
        <pc:spChg chg="add del">
          <ac:chgData name="Mr Porter" userId="caeb4aa7-6afb-46a3-a995-19b0c182e2ba" providerId="ADAL" clId="{7BE73900-317E-4985-AB15-09BAAE9DB51C}" dt="2020-06-15T10:33:12.736" v="375" actId="26606"/>
          <ac:spMkLst>
            <pc:docMk/>
            <pc:sldMk cId="3116584488" sldId="274"/>
            <ac:spMk id="73" creationId="{8CD2B798-7994-4548-A2BE-4AEF9C1A5FAE}"/>
          </ac:spMkLst>
        </pc:spChg>
        <pc:spChg chg="add del">
          <ac:chgData name="Mr Porter" userId="caeb4aa7-6afb-46a3-a995-19b0c182e2ba" providerId="ADAL" clId="{7BE73900-317E-4985-AB15-09BAAE9DB51C}" dt="2020-06-15T10:33:12.736" v="375" actId="26606"/>
          <ac:spMkLst>
            <pc:docMk/>
            <pc:sldMk cId="3116584488" sldId="274"/>
            <ac:spMk id="75" creationId="{E6162320-3B67-42BB-AF9D-939326E6489E}"/>
          </ac:spMkLst>
        </pc:spChg>
        <pc:spChg chg="add del">
          <ac:chgData name="Mr Porter" userId="caeb4aa7-6afb-46a3-a995-19b0c182e2ba" providerId="ADAL" clId="{7BE73900-317E-4985-AB15-09BAAE9DB51C}" dt="2020-06-15T10:33:12.736" v="375" actId="26606"/>
          <ac:spMkLst>
            <pc:docMk/>
            <pc:sldMk cId="3116584488" sldId="274"/>
            <ac:spMk id="79" creationId="{B2F63790-02BE-4D55-ABCA-10CAD6091A39}"/>
          </ac:spMkLst>
        </pc:spChg>
        <pc:spChg chg="del">
          <ac:chgData name="Mr Porter" userId="caeb4aa7-6afb-46a3-a995-19b0c182e2ba" providerId="ADAL" clId="{7BE73900-317E-4985-AB15-09BAAE9DB51C}" dt="2020-06-15T10:32:08.243" v="200" actId="26606"/>
          <ac:spMkLst>
            <pc:docMk/>
            <pc:sldMk cId="3116584488" sldId="274"/>
            <ac:spMk id="135" creationId="{6109556B-EAE9-4435-B409-0519F2CBDB14}"/>
          </ac:spMkLst>
        </pc:spChg>
        <pc:picChg chg="del">
          <ac:chgData name="Mr Porter" userId="caeb4aa7-6afb-46a3-a995-19b0c182e2ba" providerId="ADAL" clId="{7BE73900-317E-4985-AB15-09BAAE9DB51C}" dt="2020-06-15T10:32:03.302" v="198" actId="478"/>
          <ac:picMkLst>
            <pc:docMk/>
            <pc:sldMk cId="3116584488" sldId="274"/>
            <ac:picMk id="6146" creationId="{90D14289-F783-4272-8A9D-D0617DF9BC64}"/>
          </ac:picMkLst>
        </pc:picChg>
        <pc:picChg chg="add mod">
          <ac:chgData name="Mr Porter" userId="caeb4aa7-6afb-46a3-a995-19b0c182e2ba" providerId="ADAL" clId="{7BE73900-317E-4985-AB15-09BAAE9DB51C}" dt="2020-06-15T10:33:12.736" v="375" actId="26606"/>
          <ac:picMkLst>
            <pc:docMk/>
            <pc:sldMk cId="3116584488" sldId="274"/>
            <ac:picMk id="7170" creationId="{1B3D12A2-DD1E-4E25-94D0-F611225C3993}"/>
          </ac:picMkLst>
        </pc:picChg>
        <pc:cxnChg chg="add del">
          <ac:chgData name="Mr Porter" userId="caeb4aa7-6afb-46a3-a995-19b0c182e2ba" providerId="ADAL" clId="{7BE73900-317E-4985-AB15-09BAAE9DB51C}" dt="2020-06-15T10:33:12.736" v="375" actId="26606"/>
          <ac:cxnSpMkLst>
            <pc:docMk/>
            <pc:sldMk cId="3116584488" sldId="274"/>
            <ac:cxnSpMk id="77" creationId="{6722E143-84C1-4F95-937C-78B92D2811CF}"/>
          </ac:cxnSpMkLst>
        </pc:cxnChg>
        <pc:cxnChg chg="add del">
          <ac:chgData name="Mr Porter" userId="caeb4aa7-6afb-46a3-a995-19b0c182e2ba" providerId="ADAL" clId="{7BE73900-317E-4985-AB15-09BAAE9DB51C}" dt="2020-06-15T10:33:12.736" v="375" actId="26606"/>
          <ac:cxnSpMkLst>
            <pc:docMk/>
            <pc:sldMk cId="3116584488" sldId="274"/>
            <ac:cxnSpMk id="81" creationId="{B25F28BA-1F8F-4067-9CFA-0DBF0C7AF2A4}"/>
          </ac:cxnSpMkLst>
        </pc:cxnChg>
        <pc:cxnChg chg="del">
          <ac:chgData name="Mr Porter" userId="caeb4aa7-6afb-46a3-a995-19b0c182e2ba" providerId="ADAL" clId="{7BE73900-317E-4985-AB15-09BAAE9DB51C}" dt="2020-06-15T10:32:08.243" v="200" actId="26606"/>
          <ac:cxnSpMkLst>
            <pc:docMk/>
            <pc:sldMk cId="3116584488" sldId="274"/>
            <ac:cxnSpMk id="137" creationId="{5814CCBE-423E-41B2-A9F3-82679F490EF4}"/>
          </ac:cxnSpMkLst>
        </pc:cxnChg>
      </pc:sldChg>
      <pc:sldChg chg="addSp delSp modSp add mod">
        <pc:chgData name="Mr Porter" userId="caeb4aa7-6afb-46a3-a995-19b0c182e2ba" providerId="ADAL" clId="{7BE73900-317E-4985-AB15-09BAAE9DB51C}" dt="2020-06-15T10:38:53.639" v="1141" actId="20577"/>
        <pc:sldMkLst>
          <pc:docMk/>
          <pc:sldMk cId="3291683634" sldId="275"/>
        </pc:sldMkLst>
        <pc:spChg chg="mod">
          <ac:chgData name="Mr Porter" userId="caeb4aa7-6afb-46a3-a995-19b0c182e2ba" providerId="ADAL" clId="{7BE73900-317E-4985-AB15-09BAAE9DB51C}" dt="2020-06-15T10:38:53.639" v="1141" actId="20577"/>
          <ac:spMkLst>
            <pc:docMk/>
            <pc:sldMk cId="3291683634" sldId="275"/>
            <ac:spMk id="2" creationId="{00000000-0000-0000-0000-000000000000}"/>
          </ac:spMkLst>
        </pc:spChg>
        <pc:spChg chg="mod">
          <ac:chgData name="Mr Porter" userId="caeb4aa7-6afb-46a3-a995-19b0c182e2ba" providerId="ADAL" clId="{7BE73900-317E-4985-AB15-09BAAE9DB51C}" dt="2020-06-15T10:33:42.437" v="382" actId="20577"/>
          <ac:spMkLst>
            <pc:docMk/>
            <pc:sldMk cId="3291683634" sldId="275"/>
            <ac:spMk id="4" creationId="{00000000-0000-0000-0000-000000000000}"/>
          </ac:spMkLst>
        </pc:spChg>
        <pc:picChg chg="add mod">
          <ac:chgData name="Mr Porter" userId="caeb4aa7-6afb-46a3-a995-19b0c182e2ba" providerId="ADAL" clId="{7BE73900-317E-4985-AB15-09BAAE9DB51C}" dt="2020-06-15T10:33:39.262" v="379" actId="26606"/>
          <ac:picMkLst>
            <pc:docMk/>
            <pc:sldMk cId="3291683634" sldId="275"/>
            <ac:picMk id="5" creationId="{DD9F30E6-C9AC-4159-B5D6-2F6BB12147E6}"/>
          </ac:picMkLst>
        </pc:picChg>
        <pc:picChg chg="del">
          <ac:chgData name="Mr Porter" userId="caeb4aa7-6afb-46a3-a995-19b0c182e2ba" providerId="ADAL" clId="{7BE73900-317E-4985-AB15-09BAAE9DB51C}" dt="2020-06-15T10:33:19.534" v="377" actId="478"/>
          <ac:picMkLst>
            <pc:docMk/>
            <pc:sldMk cId="3291683634" sldId="275"/>
            <ac:picMk id="7170" creationId="{1B3D12A2-DD1E-4E25-94D0-F611225C3993}"/>
          </ac:picMkLst>
        </pc:picChg>
      </pc:sldChg>
      <pc:sldChg chg="addSp delSp modSp add mod">
        <pc:chgData name="Mr Porter" userId="caeb4aa7-6afb-46a3-a995-19b0c182e2ba" providerId="ADAL" clId="{7BE73900-317E-4985-AB15-09BAAE9DB51C}" dt="2020-06-15T10:36:46.610" v="871" actId="20577"/>
        <pc:sldMkLst>
          <pc:docMk/>
          <pc:sldMk cId="3145835403" sldId="276"/>
        </pc:sldMkLst>
        <pc:spChg chg="mod">
          <ac:chgData name="Mr Porter" userId="caeb4aa7-6afb-46a3-a995-19b0c182e2ba" providerId="ADAL" clId="{7BE73900-317E-4985-AB15-09BAAE9DB51C}" dt="2020-06-15T10:36:46.610" v="871" actId="20577"/>
          <ac:spMkLst>
            <pc:docMk/>
            <pc:sldMk cId="3145835403" sldId="276"/>
            <ac:spMk id="2" creationId="{00000000-0000-0000-0000-000000000000}"/>
          </ac:spMkLst>
        </pc:spChg>
        <pc:spChg chg="mod">
          <ac:chgData name="Mr Porter" userId="caeb4aa7-6afb-46a3-a995-19b0c182e2ba" providerId="ADAL" clId="{7BE73900-317E-4985-AB15-09BAAE9DB51C}" dt="2020-06-15T10:35:27.277" v="674" actId="20577"/>
          <ac:spMkLst>
            <pc:docMk/>
            <pc:sldMk cId="3145835403" sldId="276"/>
            <ac:spMk id="4" creationId="{00000000-0000-0000-0000-000000000000}"/>
          </ac:spMkLst>
        </pc:spChg>
        <pc:picChg chg="del">
          <ac:chgData name="Mr Porter" userId="caeb4aa7-6afb-46a3-a995-19b0c182e2ba" providerId="ADAL" clId="{7BE73900-317E-4985-AB15-09BAAE9DB51C}" dt="2020-06-15T10:35:21.981" v="664" actId="478"/>
          <ac:picMkLst>
            <pc:docMk/>
            <pc:sldMk cId="3145835403" sldId="276"/>
            <ac:picMk id="5" creationId="{DD9F30E6-C9AC-4159-B5D6-2F6BB12147E6}"/>
          </ac:picMkLst>
        </pc:picChg>
        <pc:picChg chg="add mod">
          <ac:chgData name="Mr Porter" userId="caeb4aa7-6afb-46a3-a995-19b0c182e2ba" providerId="ADAL" clId="{7BE73900-317E-4985-AB15-09BAAE9DB51C}" dt="2020-06-15T10:35:33.605" v="676" actId="26606"/>
          <ac:picMkLst>
            <pc:docMk/>
            <pc:sldMk cId="3145835403" sldId="276"/>
            <ac:picMk id="6" creationId="{02A1EA6A-89B0-4497-BF27-6B0DD03810AD}"/>
          </ac:picMkLst>
        </pc:picChg>
      </pc:sldChg>
      <pc:sldChg chg="addSp delSp modSp add mod">
        <pc:chgData name="Mr Porter" userId="caeb4aa7-6afb-46a3-a995-19b0c182e2ba" providerId="ADAL" clId="{7BE73900-317E-4985-AB15-09BAAE9DB51C}" dt="2020-06-15T10:40:53.396" v="1525" actId="20577"/>
        <pc:sldMkLst>
          <pc:docMk/>
          <pc:sldMk cId="2940108305" sldId="277"/>
        </pc:sldMkLst>
        <pc:spChg chg="mod">
          <ac:chgData name="Mr Porter" userId="caeb4aa7-6afb-46a3-a995-19b0c182e2ba" providerId="ADAL" clId="{7BE73900-317E-4985-AB15-09BAAE9DB51C}" dt="2020-06-15T10:40:53.396" v="1525" actId="20577"/>
          <ac:spMkLst>
            <pc:docMk/>
            <pc:sldMk cId="2940108305" sldId="277"/>
            <ac:spMk id="2" creationId="{00000000-0000-0000-0000-000000000000}"/>
          </ac:spMkLst>
        </pc:spChg>
        <pc:spChg chg="mod">
          <ac:chgData name="Mr Porter" userId="caeb4aa7-6afb-46a3-a995-19b0c182e2ba" providerId="ADAL" clId="{7BE73900-317E-4985-AB15-09BAAE9DB51C}" dt="2020-06-15T10:39:06.304" v="1151" actId="20577"/>
          <ac:spMkLst>
            <pc:docMk/>
            <pc:sldMk cId="2940108305" sldId="277"/>
            <ac:spMk id="4" creationId="{00000000-0000-0000-0000-000000000000}"/>
          </ac:spMkLst>
        </pc:spChg>
        <pc:picChg chg="add mod">
          <ac:chgData name="Mr Porter" userId="caeb4aa7-6afb-46a3-a995-19b0c182e2ba" providerId="ADAL" clId="{7BE73900-317E-4985-AB15-09BAAE9DB51C}" dt="2020-06-15T10:39:11.907" v="1154" actId="26606"/>
          <ac:picMkLst>
            <pc:docMk/>
            <pc:sldMk cId="2940108305" sldId="277"/>
            <ac:picMk id="5" creationId="{6A7729BD-C4F6-4B17-8D0D-549F60682A95}"/>
          </ac:picMkLst>
        </pc:picChg>
        <pc:picChg chg="del">
          <ac:chgData name="Mr Porter" userId="caeb4aa7-6afb-46a3-a995-19b0c182e2ba" providerId="ADAL" clId="{7BE73900-317E-4985-AB15-09BAAE9DB51C}" dt="2020-06-15T10:39:09.374" v="1152" actId="478"/>
          <ac:picMkLst>
            <pc:docMk/>
            <pc:sldMk cId="2940108305" sldId="277"/>
            <ac:picMk id="6" creationId="{02A1EA6A-89B0-4497-BF27-6B0DD03810AD}"/>
          </ac:picMkLst>
        </pc:picChg>
      </pc:sldChg>
      <pc:sldChg chg="addSp delSp modSp add mod">
        <pc:chgData name="Mr Porter" userId="caeb4aa7-6afb-46a3-a995-19b0c182e2ba" providerId="ADAL" clId="{7BE73900-317E-4985-AB15-09BAAE9DB51C}" dt="2020-06-15T10:43:43.764" v="1995" actId="20577"/>
        <pc:sldMkLst>
          <pc:docMk/>
          <pc:sldMk cId="3130977359" sldId="278"/>
        </pc:sldMkLst>
        <pc:spChg chg="mod">
          <ac:chgData name="Mr Porter" userId="caeb4aa7-6afb-46a3-a995-19b0c182e2ba" providerId="ADAL" clId="{7BE73900-317E-4985-AB15-09BAAE9DB51C}" dt="2020-06-15T10:43:43.764" v="1995" actId="20577"/>
          <ac:spMkLst>
            <pc:docMk/>
            <pc:sldMk cId="3130977359" sldId="278"/>
            <ac:spMk id="2" creationId="{00000000-0000-0000-0000-000000000000}"/>
          </ac:spMkLst>
        </pc:spChg>
        <pc:spChg chg="mod">
          <ac:chgData name="Mr Porter" userId="caeb4aa7-6afb-46a3-a995-19b0c182e2ba" providerId="ADAL" clId="{7BE73900-317E-4985-AB15-09BAAE9DB51C}" dt="2020-06-15T10:43:25.699" v="1987" actId="20577"/>
          <ac:spMkLst>
            <pc:docMk/>
            <pc:sldMk cId="3130977359" sldId="278"/>
            <ac:spMk id="4" creationId="{00000000-0000-0000-0000-000000000000}"/>
          </ac:spMkLst>
        </pc:spChg>
        <pc:picChg chg="del">
          <ac:chgData name="Mr Porter" userId="caeb4aa7-6afb-46a3-a995-19b0c182e2ba" providerId="ADAL" clId="{7BE73900-317E-4985-AB15-09BAAE9DB51C}" dt="2020-06-15T10:41:09.167" v="1531" actId="478"/>
          <ac:picMkLst>
            <pc:docMk/>
            <pc:sldMk cId="3130977359" sldId="278"/>
            <ac:picMk id="5" creationId="{6A7729BD-C4F6-4B17-8D0D-549F60682A95}"/>
          </ac:picMkLst>
        </pc:picChg>
        <pc:picChg chg="add del mod">
          <ac:chgData name="Mr Porter" userId="caeb4aa7-6afb-46a3-a995-19b0c182e2ba" providerId="ADAL" clId="{7BE73900-317E-4985-AB15-09BAAE9DB51C}" dt="2020-06-15T10:43:28.939" v="1988" actId="478"/>
          <ac:picMkLst>
            <pc:docMk/>
            <pc:sldMk cId="3130977359" sldId="278"/>
            <ac:picMk id="6" creationId="{EA862391-CC62-4E89-AFB5-5711A283E201}"/>
          </ac:picMkLst>
        </pc:picChg>
        <pc:picChg chg="add mod">
          <ac:chgData name="Mr Porter" userId="caeb4aa7-6afb-46a3-a995-19b0c182e2ba" providerId="ADAL" clId="{7BE73900-317E-4985-AB15-09BAAE9DB51C}" dt="2020-06-15T10:43:31.797" v="1990" actId="26606"/>
          <ac:picMkLst>
            <pc:docMk/>
            <pc:sldMk cId="3130977359" sldId="278"/>
            <ac:picMk id="7" creationId="{2B6DE162-EAAA-4AEE-B836-6FC127E2F9DC}"/>
          </ac:picMkLst>
        </pc:picChg>
      </pc:sldChg>
      <pc:sldChg chg="addSp delSp modSp add mod">
        <pc:chgData name="Mr Porter" userId="caeb4aa7-6afb-46a3-a995-19b0c182e2ba" providerId="ADAL" clId="{7BE73900-317E-4985-AB15-09BAAE9DB51C}" dt="2020-06-15T10:45:17.205" v="2021" actId="26606"/>
        <pc:sldMkLst>
          <pc:docMk/>
          <pc:sldMk cId="1459522710" sldId="279"/>
        </pc:sldMkLst>
        <pc:spChg chg="mod">
          <ac:chgData name="Mr Porter" userId="caeb4aa7-6afb-46a3-a995-19b0c182e2ba" providerId="ADAL" clId="{7BE73900-317E-4985-AB15-09BAAE9DB51C}" dt="2020-06-15T10:45:17.205" v="2021" actId="26606"/>
          <ac:spMkLst>
            <pc:docMk/>
            <pc:sldMk cId="1459522710" sldId="279"/>
            <ac:spMk id="2" creationId="{00000000-0000-0000-0000-000000000000}"/>
          </ac:spMkLst>
        </pc:spChg>
        <pc:spChg chg="mod">
          <ac:chgData name="Mr Porter" userId="caeb4aa7-6afb-46a3-a995-19b0c182e2ba" providerId="ADAL" clId="{7BE73900-317E-4985-AB15-09BAAE9DB51C}" dt="2020-06-15T10:43:57.098" v="2015" actId="20577"/>
          <ac:spMkLst>
            <pc:docMk/>
            <pc:sldMk cId="1459522710" sldId="279"/>
            <ac:spMk id="4" creationId="{00000000-0000-0000-0000-000000000000}"/>
          </ac:spMkLst>
        </pc:spChg>
        <pc:picChg chg="add del mod">
          <ac:chgData name="Mr Porter" userId="caeb4aa7-6afb-46a3-a995-19b0c182e2ba" providerId="ADAL" clId="{7BE73900-317E-4985-AB15-09BAAE9DB51C}" dt="2020-06-15T10:44:20.495" v="2019"/>
          <ac:picMkLst>
            <pc:docMk/>
            <pc:sldMk cId="1459522710" sldId="279"/>
            <ac:picMk id="5" creationId="{F8A857E9-AFD3-4F26-A2D1-2EA9CAD882F2}"/>
          </ac:picMkLst>
        </pc:picChg>
        <pc:picChg chg="del">
          <ac:chgData name="Mr Porter" userId="caeb4aa7-6afb-46a3-a995-19b0c182e2ba" providerId="ADAL" clId="{7BE73900-317E-4985-AB15-09BAAE9DB51C}" dt="2020-06-15T10:43:54.131" v="1997" actId="478"/>
          <ac:picMkLst>
            <pc:docMk/>
            <pc:sldMk cId="1459522710" sldId="279"/>
            <ac:picMk id="7" creationId="{2B6DE162-EAAA-4AEE-B836-6FC127E2F9DC}"/>
          </ac:picMkLst>
        </pc:picChg>
        <pc:picChg chg="add mod">
          <ac:chgData name="Mr Porter" userId="caeb4aa7-6afb-46a3-a995-19b0c182e2ba" providerId="ADAL" clId="{7BE73900-317E-4985-AB15-09BAAE9DB51C}" dt="2020-06-15T10:45:17.205" v="2021" actId="26606"/>
          <ac:picMkLst>
            <pc:docMk/>
            <pc:sldMk cId="1459522710" sldId="279"/>
            <ac:picMk id="9218" creationId="{27DCC953-273C-4105-9F43-9110407B297F}"/>
          </ac:picMkLst>
        </pc:picChg>
      </pc:sldChg>
      <pc:sldChg chg="addSp delSp modSp add mod">
        <pc:chgData name="Mr Porter" userId="caeb4aa7-6afb-46a3-a995-19b0c182e2ba" providerId="ADAL" clId="{7BE73900-317E-4985-AB15-09BAAE9DB51C}" dt="2020-06-15T10:48:03.928" v="2185" actId="26606"/>
        <pc:sldMkLst>
          <pc:docMk/>
          <pc:sldMk cId="3233642521" sldId="280"/>
        </pc:sldMkLst>
        <pc:spChg chg="mod">
          <ac:chgData name="Mr Porter" userId="caeb4aa7-6afb-46a3-a995-19b0c182e2ba" providerId="ADAL" clId="{7BE73900-317E-4985-AB15-09BAAE9DB51C}" dt="2020-06-15T10:48:03.928" v="2185" actId="26606"/>
          <ac:spMkLst>
            <pc:docMk/>
            <pc:sldMk cId="3233642521" sldId="280"/>
            <ac:spMk id="2" creationId="{00000000-0000-0000-0000-000000000000}"/>
          </ac:spMkLst>
        </pc:spChg>
        <pc:spChg chg="mod">
          <ac:chgData name="Mr Porter" userId="caeb4aa7-6afb-46a3-a995-19b0c182e2ba" providerId="ADAL" clId="{7BE73900-317E-4985-AB15-09BAAE9DB51C}" dt="2020-06-15T10:48:03.928" v="2185" actId="26606"/>
          <ac:spMkLst>
            <pc:docMk/>
            <pc:sldMk cId="3233642521" sldId="280"/>
            <ac:spMk id="4" creationId="{00000000-0000-0000-0000-000000000000}"/>
          </ac:spMkLst>
        </pc:spChg>
        <pc:spChg chg="add">
          <ac:chgData name="Mr Porter" userId="caeb4aa7-6afb-46a3-a995-19b0c182e2ba" providerId="ADAL" clId="{7BE73900-317E-4985-AB15-09BAAE9DB51C}" dt="2020-06-15T10:48:03.928" v="2185" actId="26606"/>
          <ac:spMkLst>
            <pc:docMk/>
            <pc:sldMk cId="3233642521" sldId="280"/>
            <ac:spMk id="73" creationId="{57D175FC-84CC-4D12-A5E2-FA27D934E9CE}"/>
          </ac:spMkLst>
        </pc:spChg>
        <pc:picChg chg="del">
          <ac:chgData name="Mr Porter" userId="caeb4aa7-6afb-46a3-a995-19b0c182e2ba" providerId="ADAL" clId="{7BE73900-317E-4985-AB15-09BAAE9DB51C}" dt="2020-06-15T10:45:22.363" v="2023" actId="478"/>
          <ac:picMkLst>
            <pc:docMk/>
            <pc:sldMk cId="3233642521" sldId="280"/>
            <ac:picMk id="9218" creationId="{27DCC953-273C-4105-9F43-9110407B297F}"/>
          </ac:picMkLst>
        </pc:picChg>
        <pc:picChg chg="add del mod">
          <ac:chgData name="Mr Porter" userId="caeb4aa7-6afb-46a3-a995-19b0c182e2ba" providerId="ADAL" clId="{7BE73900-317E-4985-AB15-09BAAE9DB51C}" dt="2020-06-15T10:46:50.920" v="2181" actId="478"/>
          <ac:picMkLst>
            <pc:docMk/>
            <pc:sldMk cId="3233642521" sldId="280"/>
            <ac:picMk id="14338" creationId="{7A2E6214-E9DC-4CBD-960A-322EC8505395}"/>
          </ac:picMkLst>
        </pc:picChg>
        <pc:picChg chg="add mod ord">
          <ac:chgData name="Mr Porter" userId="caeb4aa7-6afb-46a3-a995-19b0c182e2ba" providerId="ADAL" clId="{7BE73900-317E-4985-AB15-09BAAE9DB51C}" dt="2020-06-15T10:48:03.928" v="2185" actId="26606"/>
          <ac:picMkLst>
            <pc:docMk/>
            <pc:sldMk cId="3233642521" sldId="280"/>
            <ac:picMk id="14340" creationId="{BB625159-66DE-4650-9665-609ACC1ED1F6}"/>
          </ac:picMkLst>
        </pc:picChg>
        <pc:cxnChg chg="add">
          <ac:chgData name="Mr Porter" userId="caeb4aa7-6afb-46a3-a995-19b0c182e2ba" providerId="ADAL" clId="{7BE73900-317E-4985-AB15-09BAAE9DB51C}" dt="2020-06-15T10:48:03.928" v="2185" actId="26606"/>
          <ac:cxnSpMkLst>
            <pc:docMk/>
            <pc:sldMk cId="3233642521" sldId="280"/>
            <ac:cxnSpMk id="75" creationId="{8AC38328-2D50-4DDB-BD20-28DE12E4996E}"/>
          </ac:cxnSpMkLst>
        </pc:cxnChg>
      </pc:sldChg>
      <pc:sldChg chg="addSp delSp modSp add mod">
        <pc:chgData name="Mr Porter" userId="caeb4aa7-6afb-46a3-a995-19b0c182e2ba" providerId="ADAL" clId="{7BE73900-317E-4985-AB15-09BAAE9DB51C}" dt="2020-06-15T10:49:28.800" v="2333" actId="403"/>
        <pc:sldMkLst>
          <pc:docMk/>
          <pc:sldMk cId="4278148783" sldId="281"/>
        </pc:sldMkLst>
        <pc:spChg chg="mod">
          <ac:chgData name="Mr Porter" userId="caeb4aa7-6afb-46a3-a995-19b0c182e2ba" providerId="ADAL" clId="{7BE73900-317E-4985-AB15-09BAAE9DB51C}" dt="2020-06-15T10:49:28.800" v="2333" actId="403"/>
          <ac:spMkLst>
            <pc:docMk/>
            <pc:sldMk cId="4278148783" sldId="281"/>
            <ac:spMk id="2" creationId="{00000000-0000-0000-0000-000000000000}"/>
          </ac:spMkLst>
        </pc:spChg>
        <pc:spChg chg="mod">
          <ac:chgData name="Mr Porter" userId="caeb4aa7-6afb-46a3-a995-19b0c182e2ba" providerId="ADAL" clId="{7BE73900-317E-4985-AB15-09BAAE9DB51C}" dt="2020-06-15T10:49:26.017" v="2332" actId="26606"/>
          <ac:spMkLst>
            <pc:docMk/>
            <pc:sldMk cId="4278148783" sldId="281"/>
            <ac:spMk id="4" creationId="{00000000-0000-0000-0000-000000000000}"/>
          </ac:spMkLst>
        </pc:spChg>
        <pc:spChg chg="del">
          <ac:chgData name="Mr Porter" userId="caeb4aa7-6afb-46a3-a995-19b0c182e2ba" providerId="ADAL" clId="{7BE73900-317E-4985-AB15-09BAAE9DB51C}" dt="2020-06-15T10:49:26.017" v="2332" actId="26606"/>
          <ac:spMkLst>
            <pc:docMk/>
            <pc:sldMk cId="4278148783" sldId="281"/>
            <ac:spMk id="73" creationId="{57D175FC-84CC-4D12-A5E2-FA27D934E9CE}"/>
          </ac:spMkLst>
        </pc:spChg>
        <pc:picChg chg="del">
          <ac:chgData name="Mr Porter" userId="caeb4aa7-6afb-46a3-a995-19b0c182e2ba" providerId="ADAL" clId="{7BE73900-317E-4985-AB15-09BAAE9DB51C}" dt="2020-06-15T10:48:09.354" v="2187" actId="478"/>
          <ac:picMkLst>
            <pc:docMk/>
            <pc:sldMk cId="4278148783" sldId="281"/>
            <ac:picMk id="14340" creationId="{BB625159-66DE-4650-9665-609ACC1ED1F6}"/>
          </ac:picMkLst>
        </pc:picChg>
        <pc:picChg chg="add mod">
          <ac:chgData name="Mr Porter" userId="caeb4aa7-6afb-46a3-a995-19b0c182e2ba" providerId="ADAL" clId="{7BE73900-317E-4985-AB15-09BAAE9DB51C}" dt="2020-06-15T10:49:26.017" v="2332" actId="26606"/>
          <ac:picMkLst>
            <pc:docMk/>
            <pc:sldMk cId="4278148783" sldId="281"/>
            <ac:picMk id="19458" creationId="{3D88B7FC-25B1-4AF6-9AF0-1E9CE1D7F6D7}"/>
          </ac:picMkLst>
        </pc:picChg>
        <pc:cxnChg chg="del">
          <ac:chgData name="Mr Porter" userId="caeb4aa7-6afb-46a3-a995-19b0c182e2ba" providerId="ADAL" clId="{7BE73900-317E-4985-AB15-09BAAE9DB51C}" dt="2020-06-15T10:49:26.017" v="2332" actId="26606"/>
          <ac:cxnSpMkLst>
            <pc:docMk/>
            <pc:sldMk cId="4278148783" sldId="281"/>
            <ac:cxnSpMk id="75" creationId="{8AC38328-2D50-4DDB-BD20-28DE12E4996E}"/>
          </ac:cxnSpMkLst>
        </pc:cxnChg>
      </pc:sldChg>
      <pc:sldChg chg="addSp delSp modSp add mod setBg delDesignElem">
        <pc:chgData name="Mr Porter" userId="caeb4aa7-6afb-46a3-a995-19b0c182e2ba" providerId="ADAL" clId="{7BE73900-317E-4985-AB15-09BAAE9DB51C}" dt="2020-06-15T10:51:25.132" v="2380" actId="1076"/>
        <pc:sldMkLst>
          <pc:docMk/>
          <pc:sldMk cId="1189861604" sldId="282"/>
        </pc:sldMkLst>
        <pc:spChg chg="mod">
          <ac:chgData name="Mr Porter" userId="caeb4aa7-6afb-46a3-a995-19b0c182e2ba" providerId="ADAL" clId="{7BE73900-317E-4985-AB15-09BAAE9DB51C}" dt="2020-06-15T10:49:52.122" v="2354" actId="20577"/>
          <ac:spMkLst>
            <pc:docMk/>
            <pc:sldMk cId="1189861604" sldId="282"/>
            <ac:spMk id="2" creationId="{00000000-0000-0000-0000-000000000000}"/>
          </ac:spMkLst>
        </pc:spChg>
        <pc:spChg chg="mod">
          <ac:chgData name="Mr Porter" userId="caeb4aa7-6afb-46a3-a995-19b0c182e2ba" providerId="ADAL" clId="{7BE73900-317E-4985-AB15-09BAAE9DB51C}" dt="2020-06-15T10:49:41.853" v="2350" actId="20577"/>
          <ac:spMkLst>
            <pc:docMk/>
            <pc:sldMk cId="1189861604" sldId="282"/>
            <ac:spMk id="4" creationId="{00000000-0000-0000-0000-000000000000}"/>
          </ac:spMkLst>
        </pc:spChg>
        <pc:spChg chg="add mod topLvl">
          <ac:chgData name="Mr Porter" userId="caeb4aa7-6afb-46a3-a995-19b0c182e2ba" providerId="ADAL" clId="{7BE73900-317E-4985-AB15-09BAAE9DB51C}" dt="2020-06-15T10:51:22.268" v="2379" actId="14100"/>
          <ac:spMkLst>
            <pc:docMk/>
            <pc:sldMk cId="1189861604" sldId="282"/>
            <ac:spMk id="7" creationId="{317D29C5-2CEF-44C2-BF44-C0B73ECEDDA6}"/>
          </ac:spMkLst>
        </pc:spChg>
        <pc:spChg chg="add mod topLvl">
          <ac:chgData name="Mr Porter" userId="caeb4aa7-6afb-46a3-a995-19b0c182e2ba" providerId="ADAL" clId="{7BE73900-317E-4985-AB15-09BAAE9DB51C}" dt="2020-06-15T10:51:16.788" v="2376" actId="1076"/>
          <ac:spMkLst>
            <pc:docMk/>
            <pc:sldMk cId="1189861604" sldId="282"/>
            <ac:spMk id="8" creationId="{D0B27D44-FBBE-4A62-B44F-3C14A00CA6F8}"/>
          </ac:spMkLst>
        </pc:spChg>
        <pc:spChg chg="add mod topLvl">
          <ac:chgData name="Mr Porter" userId="caeb4aa7-6afb-46a3-a995-19b0c182e2ba" providerId="ADAL" clId="{7BE73900-317E-4985-AB15-09BAAE9DB51C}" dt="2020-06-15T10:51:13.236" v="2375" actId="14100"/>
          <ac:spMkLst>
            <pc:docMk/>
            <pc:sldMk cId="1189861604" sldId="282"/>
            <ac:spMk id="9" creationId="{6CFD9975-AE9D-4CAE-B032-F48B5BF3B40B}"/>
          </ac:spMkLst>
        </pc:spChg>
        <pc:spChg chg="add mod topLvl">
          <ac:chgData name="Mr Porter" userId="caeb4aa7-6afb-46a3-a995-19b0c182e2ba" providerId="ADAL" clId="{7BE73900-317E-4985-AB15-09BAAE9DB51C}" dt="2020-06-15T10:51:05.988" v="2372" actId="1076"/>
          <ac:spMkLst>
            <pc:docMk/>
            <pc:sldMk cId="1189861604" sldId="282"/>
            <ac:spMk id="10" creationId="{C012BD85-983E-46A5-B366-C81C0714280E}"/>
          </ac:spMkLst>
        </pc:spChg>
        <pc:spChg chg="add mod topLvl">
          <ac:chgData name="Mr Porter" userId="caeb4aa7-6afb-46a3-a995-19b0c182e2ba" providerId="ADAL" clId="{7BE73900-317E-4985-AB15-09BAAE9DB51C}" dt="2020-06-15T10:51:16.788" v="2376" actId="1076"/>
          <ac:spMkLst>
            <pc:docMk/>
            <pc:sldMk cId="1189861604" sldId="282"/>
            <ac:spMk id="11" creationId="{588E6823-209A-4E7D-8674-26A737B33FF0}"/>
          </ac:spMkLst>
        </pc:spChg>
        <pc:spChg chg="add mod topLvl">
          <ac:chgData name="Mr Porter" userId="caeb4aa7-6afb-46a3-a995-19b0c182e2ba" providerId="ADAL" clId="{7BE73900-317E-4985-AB15-09BAAE9DB51C}" dt="2020-06-15T10:51:25.132" v="2380" actId="1076"/>
          <ac:spMkLst>
            <pc:docMk/>
            <pc:sldMk cId="1189861604" sldId="282"/>
            <ac:spMk id="12" creationId="{B405CF62-5A7F-4F18-86A1-BCAD41D2B116}"/>
          </ac:spMkLst>
        </pc:spChg>
        <pc:spChg chg="add mod topLvl">
          <ac:chgData name="Mr Porter" userId="caeb4aa7-6afb-46a3-a995-19b0c182e2ba" providerId="ADAL" clId="{7BE73900-317E-4985-AB15-09BAAE9DB51C}" dt="2020-06-15T10:51:09.852" v="2373" actId="1076"/>
          <ac:spMkLst>
            <pc:docMk/>
            <pc:sldMk cId="1189861604" sldId="282"/>
            <ac:spMk id="13" creationId="{8332FC2C-A3E3-4460-ABAA-4A284669D68E}"/>
          </ac:spMkLst>
        </pc:spChg>
        <pc:spChg chg="add mod topLvl">
          <ac:chgData name="Mr Porter" userId="caeb4aa7-6afb-46a3-a995-19b0c182e2ba" providerId="ADAL" clId="{7BE73900-317E-4985-AB15-09BAAE9DB51C}" dt="2020-06-15T10:51:05.988" v="2372" actId="1076"/>
          <ac:spMkLst>
            <pc:docMk/>
            <pc:sldMk cId="1189861604" sldId="282"/>
            <ac:spMk id="14" creationId="{B5E43BDF-1284-4B7D-BD50-E97FB9B9D66E}"/>
          </ac:spMkLst>
        </pc:spChg>
        <pc:spChg chg="del">
          <ac:chgData name="Mr Porter" userId="caeb4aa7-6afb-46a3-a995-19b0c182e2ba" providerId="ADAL" clId="{7BE73900-317E-4985-AB15-09BAAE9DB51C}" dt="2020-06-15T10:48:16.908" v="2193"/>
          <ac:spMkLst>
            <pc:docMk/>
            <pc:sldMk cId="1189861604" sldId="282"/>
            <ac:spMk id="73" creationId="{57D175FC-84CC-4D12-A5E2-FA27D934E9CE}"/>
          </ac:spMkLst>
        </pc:spChg>
        <pc:grpChg chg="add del mod">
          <ac:chgData name="Mr Porter" userId="caeb4aa7-6afb-46a3-a995-19b0c182e2ba" providerId="ADAL" clId="{7BE73900-317E-4985-AB15-09BAAE9DB51C}" dt="2020-06-15T10:50:26.136" v="2359" actId="165"/>
          <ac:grpSpMkLst>
            <pc:docMk/>
            <pc:sldMk cId="1189861604" sldId="282"/>
            <ac:grpSpMk id="3" creationId="{CE03412C-0A3D-41DE-B77A-4FBB0F71B6CC}"/>
          </ac:grpSpMkLst>
        </pc:grpChg>
        <pc:picChg chg="add del mod topLvl">
          <ac:chgData name="Mr Porter" userId="caeb4aa7-6afb-46a3-a995-19b0c182e2ba" providerId="ADAL" clId="{7BE73900-317E-4985-AB15-09BAAE9DB51C}" dt="2020-06-15T10:50:27.168" v="2360" actId="478"/>
          <ac:picMkLst>
            <pc:docMk/>
            <pc:sldMk cId="1189861604" sldId="282"/>
            <ac:picMk id="6" creationId="{6B7301DC-3A53-4077-931C-327234802E40}"/>
          </ac:picMkLst>
        </pc:picChg>
        <pc:picChg chg="add mod">
          <ac:chgData name="Mr Porter" userId="caeb4aa7-6afb-46a3-a995-19b0c182e2ba" providerId="ADAL" clId="{7BE73900-317E-4985-AB15-09BAAE9DB51C}" dt="2020-06-15T10:51:03.548" v="2371" actId="1076"/>
          <ac:picMkLst>
            <pc:docMk/>
            <pc:sldMk cId="1189861604" sldId="282"/>
            <ac:picMk id="18434" creationId="{F522E102-415A-4405-B9AF-9C99C10A71A1}"/>
          </ac:picMkLst>
        </pc:picChg>
        <pc:cxnChg chg="del">
          <ac:chgData name="Mr Porter" userId="caeb4aa7-6afb-46a3-a995-19b0c182e2ba" providerId="ADAL" clId="{7BE73900-317E-4985-AB15-09BAAE9DB51C}" dt="2020-06-15T10:48:16.908" v="2193"/>
          <ac:cxnSpMkLst>
            <pc:docMk/>
            <pc:sldMk cId="1189861604" sldId="282"/>
            <ac:cxnSpMk id="75" creationId="{8AC38328-2D50-4DDB-BD20-28DE12E4996E}"/>
          </ac:cxnSpMkLst>
        </pc:cxnChg>
      </pc:sldChg>
      <pc:sldChg chg="addSp delSp modSp add mod setBg delDesignElem">
        <pc:chgData name="Mr Porter" userId="caeb4aa7-6afb-46a3-a995-19b0c182e2ba" providerId="ADAL" clId="{7BE73900-317E-4985-AB15-09BAAE9DB51C}" dt="2020-06-15T10:53:24.492" v="2421" actId="14100"/>
        <pc:sldMkLst>
          <pc:docMk/>
          <pc:sldMk cId="226012039" sldId="283"/>
        </pc:sldMkLst>
        <pc:spChg chg="mod">
          <ac:chgData name="Mr Porter" userId="caeb4aa7-6afb-46a3-a995-19b0c182e2ba" providerId="ADAL" clId="{7BE73900-317E-4985-AB15-09BAAE9DB51C}" dt="2020-06-15T10:51:39.083" v="2396"/>
          <ac:spMkLst>
            <pc:docMk/>
            <pc:sldMk cId="226012039" sldId="283"/>
            <ac:spMk id="2" creationId="{00000000-0000-0000-0000-000000000000}"/>
          </ac:spMkLst>
        </pc:spChg>
        <pc:spChg chg="mod">
          <ac:chgData name="Mr Porter" userId="caeb4aa7-6afb-46a3-a995-19b0c182e2ba" providerId="ADAL" clId="{7BE73900-317E-4985-AB15-09BAAE9DB51C}" dt="2020-06-15T10:51:33.617" v="2395" actId="20577"/>
          <ac:spMkLst>
            <pc:docMk/>
            <pc:sldMk cId="226012039" sldId="283"/>
            <ac:spMk id="4" creationId="{00000000-0000-0000-0000-000000000000}"/>
          </ac:spMkLst>
        </pc:spChg>
        <pc:spChg chg="add mod">
          <ac:chgData name="Mr Porter" userId="caeb4aa7-6afb-46a3-a995-19b0c182e2ba" providerId="ADAL" clId="{7BE73900-317E-4985-AB15-09BAAE9DB51C}" dt="2020-06-15T10:52:56.588" v="2411" actId="1076"/>
          <ac:spMkLst>
            <pc:docMk/>
            <pc:sldMk cId="226012039" sldId="283"/>
            <ac:spMk id="6" creationId="{74015E7C-F3BA-481D-96A2-38A843135084}"/>
          </ac:spMkLst>
        </pc:spChg>
        <pc:spChg chg="add mod">
          <ac:chgData name="Mr Porter" userId="caeb4aa7-6afb-46a3-a995-19b0c182e2ba" providerId="ADAL" clId="{7BE73900-317E-4985-AB15-09BAAE9DB51C}" dt="2020-06-15T10:53:17.293" v="2418" actId="14100"/>
          <ac:spMkLst>
            <pc:docMk/>
            <pc:sldMk cId="226012039" sldId="283"/>
            <ac:spMk id="8" creationId="{677CC456-ABE3-4B5E-8E3D-6470BB228F4B}"/>
          </ac:spMkLst>
        </pc:spChg>
        <pc:spChg chg="add mod">
          <ac:chgData name="Mr Porter" userId="caeb4aa7-6afb-46a3-a995-19b0c182e2ba" providerId="ADAL" clId="{7BE73900-317E-4985-AB15-09BAAE9DB51C}" dt="2020-06-15T10:52:52.028" v="2410" actId="1076"/>
          <ac:spMkLst>
            <pc:docMk/>
            <pc:sldMk cId="226012039" sldId="283"/>
            <ac:spMk id="9" creationId="{74A928B1-2459-4AA9-8E05-D6CCFB451593}"/>
          </ac:spMkLst>
        </pc:spChg>
        <pc:spChg chg="add mod">
          <ac:chgData name="Mr Porter" userId="caeb4aa7-6afb-46a3-a995-19b0c182e2ba" providerId="ADAL" clId="{7BE73900-317E-4985-AB15-09BAAE9DB51C}" dt="2020-06-15T10:52:49.788" v="2409" actId="14100"/>
          <ac:spMkLst>
            <pc:docMk/>
            <pc:sldMk cId="226012039" sldId="283"/>
            <ac:spMk id="10" creationId="{8CA16E0B-9218-4DCB-ABFB-827E4BE6EFA4}"/>
          </ac:spMkLst>
        </pc:spChg>
        <pc:spChg chg="add mod">
          <ac:chgData name="Mr Porter" userId="caeb4aa7-6afb-46a3-a995-19b0c182e2ba" providerId="ADAL" clId="{7BE73900-317E-4985-AB15-09BAAE9DB51C}" dt="2020-06-15T10:53:14.068" v="2416" actId="1076"/>
          <ac:spMkLst>
            <pc:docMk/>
            <pc:sldMk cId="226012039" sldId="283"/>
            <ac:spMk id="11" creationId="{CB4522E7-6493-48E0-96B9-932D4BFCF7AB}"/>
          </ac:spMkLst>
        </pc:spChg>
        <pc:spChg chg="add mod">
          <ac:chgData name="Mr Porter" userId="caeb4aa7-6afb-46a3-a995-19b0c182e2ba" providerId="ADAL" clId="{7BE73900-317E-4985-AB15-09BAAE9DB51C}" dt="2020-06-15T10:52:37.628" v="2406" actId="1076"/>
          <ac:spMkLst>
            <pc:docMk/>
            <pc:sldMk cId="226012039" sldId="283"/>
            <ac:spMk id="12" creationId="{944CC64B-7AE0-489F-A3FC-B3F0B9A5207E}"/>
          </ac:spMkLst>
        </pc:spChg>
        <pc:spChg chg="add mod">
          <ac:chgData name="Mr Porter" userId="caeb4aa7-6afb-46a3-a995-19b0c182e2ba" providerId="ADAL" clId="{7BE73900-317E-4985-AB15-09BAAE9DB51C}" dt="2020-06-15T10:52:37.628" v="2406" actId="1076"/>
          <ac:spMkLst>
            <pc:docMk/>
            <pc:sldMk cId="226012039" sldId="283"/>
            <ac:spMk id="13" creationId="{F2516124-46FC-403E-BC2E-A8B9AD49941D}"/>
          </ac:spMkLst>
        </pc:spChg>
        <pc:spChg chg="add mod">
          <ac:chgData name="Mr Porter" userId="caeb4aa7-6afb-46a3-a995-19b0c182e2ba" providerId="ADAL" clId="{7BE73900-317E-4985-AB15-09BAAE9DB51C}" dt="2020-06-15T10:53:00.308" v="2413" actId="14100"/>
          <ac:spMkLst>
            <pc:docMk/>
            <pc:sldMk cId="226012039" sldId="283"/>
            <ac:spMk id="14" creationId="{F45DD31F-78A3-4DF9-B7CB-5C605E864023}"/>
          </ac:spMkLst>
        </pc:spChg>
        <pc:spChg chg="add mod">
          <ac:chgData name="Mr Porter" userId="caeb4aa7-6afb-46a3-a995-19b0c182e2ba" providerId="ADAL" clId="{7BE73900-317E-4985-AB15-09BAAE9DB51C}" dt="2020-06-15T10:52:45.132" v="2407" actId="1076"/>
          <ac:spMkLst>
            <pc:docMk/>
            <pc:sldMk cId="226012039" sldId="283"/>
            <ac:spMk id="15" creationId="{467A6738-9D70-4FFD-AACA-B07CED3E7D8F}"/>
          </ac:spMkLst>
        </pc:spChg>
        <pc:spChg chg="add mod">
          <ac:chgData name="Mr Porter" userId="caeb4aa7-6afb-46a3-a995-19b0c182e2ba" providerId="ADAL" clId="{7BE73900-317E-4985-AB15-09BAAE9DB51C}" dt="2020-06-15T10:52:45.132" v="2407" actId="1076"/>
          <ac:spMkLst>
            <pc:docMk/>
            <pc:sldMk cId="226012039" sldId="283"/>
            <ac:spMk id="16" creationId="{4AD35CA9-5D52-4B3D-88DE-A720BE1E446E}"/>
          </ac:spMkLst>
        </pc:spChg>
        <pc:spChg chg="add mod">
          <ac:chgData name="Mr Porter" userId="caeb4aa7-6afb-46a3-a995-19b0c182e2ba" providerId="ADAL" clId="{7BE73900-317E-4985-AB15-09BAAE9DB51C}" dt="2020-06-15T10:53:18.924" v="2419" actId="1076"/>
          <ac:spMkLst>
            <pc:docMk/>
            <pc:sldMk cId="226012039" sldId="283"/>
            <ac:spMk id="17" creationId="{89004776-836D-4583-8112-9D27B322CAD7}"/>
          </ac:spMkLst>
        </pc:spChg>
        <pc:spChg chg="add mod">
          <ac:chgData name="Mr Porter" userId="caeb4aa7-6afb-46a3-a995-19b0c182e2ba" providerId="ADAL" clId="{7BE73900-317E-4985-AB15-09BAAE9DB51C}" dt="2020-06-15T10:53:24.492" v="2421" actId="14100"/>
          <ac:spMkLst>
            <pc:docMk/>
            <pc:sldMk cId="226012039" sldId="283"/>
            <ac:spMk id="18" creationId="{9E19C294-CBFD-4392-979A-7444CB01B56F}"/>
          </ac:spMkLst>
        </pc:spChg>
        <pc:spChg chg="del">
          <ac:chgData name="Mr Porter" userId="caeb4aa7-6afb-46a3-a995-19b0c182e2ba" providerId="ADAL" clId="{7BE73900-317E-4985-AB15-09BAAE9DB51C}" dt="2020-06-15T10:48:17.799" v="2195"/>
          <ac:spMkLst>
            <pc:docMk/>
            <pc:sldMk cId="226012039" sldId="283"/>
            <ac:spMk id="73" creationId="{57D175FC-84CC-4D12-A5E2-FA27D934E9CE}"/>
          </ac:spMkLst>
        </pc:spChg>
        <pc:picChg chg="add del mod">
          <ac:chgData name="Mr Porter" userId="caeb4aa7-6afb-46a3-a995-19b0c182e2ba" providerId="ADAL" clId="{7BE73900-317E-4985-AB15-09BAAE9DB51C}" dt="2020-06-15T10:51:50.625" v="2399" actId="478"/>
          <ac:picMkLst>
            <pc:docMk/>
            <pc:sldMk cId="226012039" sldId="283"/>
            <ac:picMk id="7" creationId="{3A836C99-0ED7-492E-8030-15E22A19259F}"/>
          </ac:picMkLst>
        </pc:picChg>
        <pc:picChg chg="add mod">
          <ac:chgData name="Mr Porter" userId="caeb4aa7-6afb-46a3-a995-19b0c182e2ba" providerId="ADAL" clId="{7BE73900-317E-4985-AB15-09BAAE9DB51C}" dt="2020-06-15T10:52:28.123" v="2405" actId="1076"/>
          <ac:picMkLst>
            <pc:docMk/>
            <pc:sldMk cId="226012039" sldId="283"/>
            <ac:picMk id="17410" creationId="{CECE4F28-0316-4307-9528-15E75ED71A68}"/>
          </ac:picMkLst>
        </pc:picChg>
        <pc:cxnChg chg="del">
          <ac:chgData name="Mr Porter" userId="caeb4aa7-6afb-46a3-a995-19b0c182e2ba" providerId="ADAL" clId="{7BE73900-317E-4985-AB15-09BAAE9DB51C}" dt="2020-06-15T10:48:17.799" v="2195"/>
          <ac:cxnSpMkLst>
            <pc:docMk/>
            <pc:sldMk cId="226012039" sldId="283"/>
            <ac:cxnSpMk id="75" creationId="{8AC38328-2D50-4DDB-BD20-28DE12E4996E}"/>
          </ac:cxnSpMkLst>
        </pc:cxnChg>
      </pc:sldChg>
      <pc:sldChg chg="addSp delSp modSp add mod setBg delDesignElem">
        <pc:chgData name="Mr Porter" userId="caeb4aa7-6afb-46a3-a995-19b0c182e2ba" providerId="ADAL" clId="{7BE73900-317E-4985-AB15-09BAAE9DB51C}" dt="2020-06-15T10:55:23.095" v="2457" actId="26606"/>
        <pc:sldMkLst>
          <pc:docMk/>
          <pc:sldMk cId="3614183145" sldId="284"/>
        </pc:sldMkLst>
        <pc:spChg chg="mod">
          <ac:chgData name="Mr Porter" userId="caeb4aa7-6afb-46a3-a995-19b0c182e2ba" providerId="ADAL" clId="{7BE73900-317E-4985-AB15-09BAAE9DB51C}" dt="2020-06-15T10:55:23.090" v="2456" actId="26606"/>
          <ac:spMkLst>
            <pc:docMk/>
            <pc:sldMk cId="3614183145" sldId="284"/>
            <ac:spMk id="2" creationId="{00000000-0000-0000-0000-000000000000}"/>
          </ac:spMkLst>
        </pc:spChg>
        <pc:spChg chg="mod">
          <ac:chgData name="Mr Porter" userId="caeb4aa7-6afb-46a3-a995-19b0c182e2ba" providerId="ADAL" clId="{7BE73900-317E-4985-AB15-09BAAE9DB51C}" dt="2020-06-15T10:55:23.090" v="2456" actId="26606"/>
          <ac:spMkLst>
            <pc:docMk/>
            <pc:sldMk cId="3614183145" sldId="284"/>
            <ac:spMk id="4" creationId="{00000000-0000-0000-0000-000000000000}"/>
          </ac:spMkLst>
        </pc:spChg>
        <pc:spChg chg="add">
          <ac:chgData name="Mr Porter" userId="caeb4aa7-6afb-46a3-a995-19b0c182e2ba" providerId="ADAL" clId="{7BE73900-317E-4985-AB15-09BAAE9DB51C}" dt="2020-06-15T10:55:23.095" v="2457" actId="26606"/>
          <ac:spMkLst>
            <pc:docMk/>
            <pc:sldMk cId="3614183145" sldId="284"/>
            <ac:spMk id="71" creationId="{57D175FC-84CC-4D12-A5E2-FA27D934E9CE}"/>
          </ac:spMkLst>
        </pc:spChg>
        <pc:spChg chg="del">
          <ac:chgData name="Mr Porter" userId="caeb4aa7-6afb-46a3-a995-19b0c182e2ba" providerId="ADAL" clId="{7BE73900-317E-4985-AB15-09BAAE9DB51C}" dt="2020-06-15T10:48:17.813" v="2197"/>
          <ac:spMkLst>
            <pc:docMk/>
            <pc:sldMk cId="3614183145" sldId="284"/>
            <ac:spMk id="73" creationId="{57D175FC-84CC-4D12-A5E2-FA27D934E9CE}"/>
          </ac:spMkLst>
        </pc:spChg>
        <pc:picChg chg="add mod ord">
          <ac:chgData name="Mr Porter" userId="caeb4aa7-6afb-46a3-a995-19b0c182e2ba" providerId="ADAL" clId="{7BE73900-317E-4985-AB15-09BAAE9DB51C}" dt="2020-06-15T10:55:23.095" v="2457" actId="26606"/>
          <ac:picMkLst>
            <pc:docMk/>
            <pc:sldMk cId="3614183145" sldId="284"/>
            <ac:picMk id="16386" creationId="{8A760DBA-1842-4D04-8BC2-6C59EFAE20E1}"/>
          </ac:picMkLst>
        </pc:picChg>
        <pc:cxnChg chg="del">
          <ac:chgData name="Mr Porter" userId="caeb4aa7-6afb-46a3-a995-19b0c182e2ba" providerId="ADAL" clId="{7BE73900-317E-4985-AB15-09BAAE9DB51C}" dt="2020-06-15T10:48:17.813" v="2197"/>
          <ac:cxnSpMkLst>
            <pc:docMk/>
            <pc:sldMk cId="3614183145" sldId="284"/>
            <ac:cxnSpMk id="75" creationId="{8AC38328-2D50-4DDB-BD20-28DE12E4996E}"/>
          </ac:cxnSpMkLst>
        </pc:cxnChg>
        <pc:cxnChg chg="add">
          <ac:chgData name="Mr Porter" userId="caeb4aa7-6afb-46a3-a995-19b0c182e2ba" providerId="ADAL" clId="{7BE73900-317E-4985-AB15-09BAAE9DB51C}" dt="2020-06-15T10:55:23.095" v="2457" actId="26606"/>
          <ac:cxnSpMkLst>
            <pc:docMk/>
            <pc:sldMk cId="3614183145" sldId="284"/>
            <ac:cxnSpMk id="16388" creationId="{8AC38328-2D50-4DDB-BD20-28DE12E4996E}"/>
          </ac:cxnSpMkLst>
        </pc:cxnChg>
      </pc:sldChg>
      <pc:sldChg chg="addSp delSp modSp add mod setBg delDesignElem">
        <pc:chgData name="Mr Porter" userId="caeb4aa7-6afb-46a3-a995-19b0c182e2ba" providerId="ADAL" clId="{7BE73900-317E-4985-AB15-09BAAE9DB51C}" dt="2020-06-15T10:57:59.482" v="2521" actId="113"/>
        <pc:sldMkLst>
          <pc:docMk/>
          <pc:sldMk cId="2915797039" sldId="285"/>
        </pc:sldMkLst>
        <pc:spChg chg="mod">
          <ac:chgData name="Mr Porter" userId="caeb4aa7-6afb-46a3-a995-19b0c182e2ba" providerId="ADAL" clId="{7BE73900-317E-4985-AB15-09BAAE9DB51C}" dt="2020-06-15T10:57:59.482" v="2521" actId="113"/>
          <ac:spMkLst>
            <pc:docMk/>
            <pc:sldMk cId="2915797039" sldId="285"/>
            <ac:spMk id="2" creationId="{00000000-0000-0000-0000-000000000000}"/>
          </ac:spMkLst>
        </pc:spChg>
        <pc:spChg chg="mod">
          <ac:chgData name="Mr Porter" userId="caeb4aa7-6afb-46a3-a995-19b0c182e2ba" providerId="ADAL" clId="{7BE73900-317E-4985-AB15-09BAAE9DB51C}" dt="2020-06-15T10:56:38.068" v="2488" actId="26606"/>
          <ac:spMkLst>
            <pc:docMk/>
            <pc:sldMk cId="2915797039" sldId="285"/>
            <ac:spMk id="4" creationId="{00000000-0000-0000-0000-000000000000}"/>
          </ac:spMkLst>
        </pc:spChg>
        <pc:spChg chg="del">
          <ac:chgData name="Mr Porter" userId="caeb4aa7-6afb-46a3-a995-19b0c182e2ba" providerId="ADAL" clId="{7BE73900-317E-4985-AB15-09BAAE9DB51C}" dt="2020-06-15T10:48:17.823" v="2199"/>
          <ac:spMkLst>
            <pc:docMk/>
            <pc:sldMk cId="2915797039" sldId="285"/>
            <ac:spMk id="73" creationId="{57D175FC-84CC-4D12-A5E2-FA27D934E9CE}"/>
          </ac:spMkLst>
        </pc:spChg>
        <pc:picChg chg="add mod">
          <ac:chgData name="Mr Porter" userId="caeb4aa7-6afb-46a3-a995-19b0c182e2ba" providerId="ADAL" clId="{7BE73900-317E-4985-AB15-09BAAE9DB51C}" dt="2020-06-15T10:57:42.339" v="2517" actId="1076"/>
          <ac:picMkLst>
            <pc:docMk/>
            <pc:sldMk cId="2915797039" sldId="285"/>
            <ac:picMk id="15362" creationId="{26080472-700E-4960-9EA4-C00EEAA52253}"/>
          </ac:picMkLst>
        </pc:picChg>
        <pc:cxnChg chg="del">
          <ac:chgData name="Mr Porter" userId="caeb4aa7-6afb-46a3-a995-19b0c182e2ba" providerId="ADAL" clId="{7BE73900-317E-4985-AB15-09BAAE9DB51C}" dt="2020-06-15T10:48:17.823" v="2199"/>
          <ac:cxnSpMkLst>
            <pc:docMk/>
            <pc:sldMk cId="2915797039" sldId="285"/>
            <ac:cxnSpMk id="75" creationId="{8AC38328-2D50-4DDB-BD20-28DE12E4996E}"/>
          </ac:cxnSpMkLst>
        </pc:cxnChg>
      </pc:sldChg>
      <pc:sldChg chg="addSp delSp modSp add mod">
        <pc:chgData name="Mr Porter" userId="caeb4aa7-6afb-46a3-a995-19b0c182e2ba" providerId="ADAL" clId="{7BE73900-317E-4985-AB15-09BAAE9DB51C}" dt="2020-06-15T10:58:17.897" v="2523" actId="113"/>
        <pc:sldMkLst>
          <pc:docMk/>
          <pc:sldMk cId="1058897783" sldId="286"/>
        </pc:sldMkLst>
        <pc:spChg chg="mod">
          <ac:chgData name="Mr Porter" userId="caeb4aa7-6afb-46a3-a995-19b0c182e2ba" providerId="ADAL" clId="{7BE73900-317E-4985-AB15-09BAAE9DB51C}" dt="2020-06-15T10:58:17.897" v="2523" actId="113"/>
          <ac:spMkLst>
            <pc:docMk/>
            <pc:sldMk cId="1058897783" sldId="286"/>
            <ac:spMk id="2" creationId="{00000000-0000-0000-0000-000000000000}"/>
          </ac:spMkLst>
        </pc:spChg>
        <pc:spChg chg="mod">
          <ac:chgData name="Mr Porter" userId="caeb4aa7-6afb-46a3-a995-19b0c182e2ba" providerId="ADAL" clId="{7BE73900-317E-4985-AB15-09BAAE9DB51C}" dt="2020-06-15T10:56:53.191" v="2501" actId="20577"/>
          <ac:spMkLst>
            <pc:docMk/>
            <pc:sldMk cId="1058897783" sldId="286"/>
            <ac:spMk id="4" creationId="{00000000-0000-0000-0000-000000000000}"/>
          </ac:spMkLst>
        </pc:spChg>
        <pc:picChg chg="del">
          <ac:chgData name="Mr Porter" userId="caeb4aa7-6afb-46a3-a995-19b0c182e2ba" providerId="ADAL" clId="{7BE73900-317E-4985-AB15-09BAAE9DB51C}" dt="2020-06-15T10:57:00.198" v="2503" actId="478"/>
          <ac:picMkLst>
            <pc:docMk/>
            <pc:sldMk cId="1058897783" sldId="286"/>
            <ac:picMk id="15362" creationId="{26080472-700E-4960-9EA4-C00EEAA52253}"/>
          </ac:picMkLst>
        </pc:picChg>
        <pc:picChg chg="add mod">
          <ac:chgData name="Mr Porter" userId="caeb4aa7-6afb-46a3-a995-19b0c182e2ba" providerId="ADAL" clId="{7BE73900-317E-4985-AB15-09BAAE9DB51C}" dt="2020-06-15T10:57:15.920" v="2505" actId="26606"/>
          <ac:picMkLst>
            <pc:docMk/>
            <pc:sldMk cId="1058897783" sldId="286"/>
            <ac:picMk id="20482" creationId="{21470758-B290-4EA4-B4CE-D1FE65A318A9}"/>
          </ac:picMkLst>
        </pc:picChg>
      </pc:sldChg>
      <pc:sldChg chg="addSp delSp modSp add mod">
        <pc:chgData name="Mr Porter" userId="caeb4aa7-6afb-46a3-a995-19b0c182e2ba" providerId="ADAL" clId="{7BE73900-317E-4985-AB15-09BAAE9DB51C}" dt="2020-06-15T10:58:45.988" v="2530" actId="20577"/>
        <pc:sldMkLst>
          <pc:docMk/>
          <pc:sldMk cId="3716874508" sldId="287"/>
        </pc:sldMkLst>
        <pc:spChg chg="mod">
          <ac:chgData name="Mr Porter" userId="caeb4aa7-6afb-46a3-a995-19b0c182e2ba" providerId="ADAL" clId="{7BE73900-317E-4985-AB15-09BAAE9DB51C}" dt="2020-06-15T10:58:45.988" v="2530" actId="20577"/>
          <ac:spMkLst>
            <pc:docMk/>
            <pc:sldMk cId="3716874508" sldId="287"/>
            <ac:spMk id="2" creationId="{00000000-0000-0000-0000-000000000000}"/>
          </ac:spMkLst>
        </pc:spChg>
        <pc:spChg chg="mod">
          <ac:chgData name="Mr Porter" userId="caeb4aa7-6afb-46a3-a995-19b0c182e2ba" providerId="ADAL" clId="{7BE73900-317E-4985-AB15-09BAAE9DB51C}" dt="2020-06-15T10:57:26.348" v="2514" actId="20577"/>
          <ac:spMkLst>
            <pc:docMk/>
            <pc:sldMk cId="3716874508" sldId="287"/>
            <ac:spMk id="4" creationId="{00000000-0000-0000-0000-000000000000}"/>
          </ac:spMkLst>
        </pc:spChg>
        <pc:picChg chg="del">
          <ac:chgData name="Mr Porter" userId="caeb4aa7-6afb-46a3-a995-19b0c182e2ba" providerId="ADAL" clId="{7BE73900-317E-4985-AB15-09BAAE9DB51C}" dt="2020-06-15T10:57:22.296" v="2508" actId="478"/>
          <ac:picMkLst>
            <pc:docMk/>
            <pc:sldMk cId="3716874508" sldId="287"/>
            <ac:picMk id="20482" creationId="{21470758-B290-4EA4-B4CE-D1FE65A318A9}"/>
          </ac:picMkLst>
        </pc:picChg>
        <pc:picChg chg="add mod">
          <ac:chgData name="Mr Porter" userId="caeb4aa7-6afb-46a3-a995-19b0c182e2ba" providerId="ADAL" clId="{7BE73900-317E-4985-AB15-09BAAE9DB51C}" dt="2020-06-15T10:58:41.354" v="2527" actId="26606"/>
          <ac:picMkLst>
            <pc:docMk/>
            <pc:sldMk cId="3716874508" sldId="287"/>
            <ac:picMk id="21506" creationId="{8F23704B-6517-42E0-BF92-2A35712E6C15}"/>
          </ac:picMkLst>
        </pc:picChg>
      </pc:sldChg>
      <pc:sldChg chg="addSp delSp modSp add mod">
        <pc:chgData name="Mr Porter" userId="caeb4aa7-6afb-46a3-a995-19b0c182e2ba" providerId="ADAL" clId="{7BE73900-317E-4985-AB15-09BAAE9DB51C}" dt="2020-06-15T10:59:45.650" v="2545" actId="1076"/>
        <pc:sldMkLst>
          <pc:docMk/>
          <pc:sldMk cId="3519070021" sldId="288"/>
        </pc:sldMkLst>
        <pc:spChg chg="mod">
          <ac:chgData name="Mr Porter" userId="caeb4aa7-6afb-46a3-a995-19b0c182e2ba" providerId="ADAL" clId="{7BE73900-317E-4985-AB15-09BAAE9DB51C}" dt="2020-06-15T10:59:43.765" v="2544" actId="403"/>
          <ac:spMkLst>
            <pc:docMk/>
            <pc:sldMk cId="3519070021" sldId="288"/>
            <ac:spMk id="2" creationId="{00000000-0000-0000-0000-000000000000}"/>
          </ac:spMkLst>
        </pc:spChg>
        <pc:spChg chg="mod">
          <ac:chgData name="Mr Porter" userId="caeb4aa7-6afb-46a3-a995-19b0c182e2ba" providerId="ADAL" clId="{7BE73900-317E-4985-AB15-09BAAE9DB51C}" dt="2020-06-15T10:58:56.295" v="2537" actId="20577"/>
          <ac:spMkLst>
            <pc:docMk/>
            <pc:sldMk cId="3519070021" sldId="288"/>
            <ac:spMk id="4" creationId="{00000000-0000-0000-0000-000000000000}"/>
          </ac:spMkLst>
        </pc:spChg>
        <pc:picChg chg="del">
          <ac:chgData name="Mr Porter" userId="caeb4aa7-6afb-46a3-a995-19b0c182e2ba" providerId="ADAL" clId="{7BE73900-317E-4985-AB15-09BAAE9DB51C}" dt="2020-06-15T10:58:52.312" v="2532" actId="478"/>
          <ac:picMkLst>
            <pc:docMk/>
            <pc:sldMk cId="3519070021" sldId="288"/>
            <ac:picMk id="21506" creationId="{8F23704B-6517-42E0-BF92-2A35712E6C15}"/>
          </ac:picMkLst>
        </pc:picChg>
        <pc:picChg chg="add mod">
          <ac:chgData name="Mr Porter" userId="caeb4aa7-6afb-46a3-a995-19b0c182e2ba" providerId="ADAL" clId="{7BE73900-317E-4985-AB15-09BAAE9DB51C}" dt="2020-06-15T10:59:45.650" v="2545" actId="1076"/>
          <ac:picMkLst>
            <pc:docMk/>
            <pc:sldMk cId="3519070021" sldId="288"/>
            <ac:picMk id="22530" creationId="{C97A8924-7CEC-4903-8913-FE0DAC6AD373}"/>
          </ac:picMkLst>
        </pc:picChg>
      </pc:sldChg>
      <pc:sldChg chg="addSp delSp modSp add mod">
        <pc:chgData name="Mr Porter" userId="caeb4aa7-6afb-46a3-a995-19b0c182e2ba" providerId="ADAL" clId="{7BE73900-317E-4985-AB15-09BAAE9DB51C}" dt="2020-06-15T11:01:46.211" v="2699" actId="20577"/>
        <pc:sldMkLst>
          <pc:docMk/>
          <pc:sldMk cId="2522345676" sldId="289"/>
        </pc:sldMkLst>
        <pc:spChg chg="mod">
          <ac:chgData name="Mr Porter" userId="caeb4aa7-6afb-46a3-a995-19b0c182e2ba" providerId="ADAL" clId="{7BE73900-317E-4985-AB15-09BAAE9DB51C}" dt="2020-06-15T11:01:46.211" v="2699" actId="20577"/>
          <ac:spMkLst>
            <pc:docMk/>
            <pc:sldMk cId="2522345676" sldId="289"/>
            <ac:spMk id="2" creationId="{00000000-0000-0000-0000-000000000000}"/>
          </ac:spMkLst>
        </pc:spChg>
        <pc:spChg chg="mod">
          <ac:chgData name="Mr Porter" userId="caeb4aa7-6afb-46a3-a995-19b0c182e2ba" providerId="ADAL" clId="{7BE73900-317E-4985-AB15-09BAAE9DB51C}" dt="2020-06-15T11:00:21.516" v="2557" actId="26606"/>
          <ac:spMkLst>
            <pc:docMk/>
            <pc:sldMk cId="2522345676" sldId="289"/>
            <ac:spMk id="4" creationId="{00000000-0000-0000-0000-000000000000}"/>
          </ac:spMkLst>
        </pc:spChg>
        <pc:spChg chg="add">
          <ac:chgData name="Mr Porter" userId="caeb4aa7-6afb-46a3-a995-19b0c182e2ba" providerId="ADAL" clId="{7BE73900-317E-4985-AB15-09BAAE9DB51C}" dt="2020-06-15T11:00:21.516" v="2557" actId="26606"/>
          <ac:spMkLst>
            <pc:docMk/>
            <pc:sldMk cId="2522345676" sldId="289"/>
            <ac:spMk id="71" creationId="{57D175FC-84CC-4D12-A5E2-FA27D934E9CE}"/>
          </ac:spMkLst>
        </pc:spChg>
        <pc:picChg chg="del">
          <ac:chgData name="Mr Porter" userId="caeb4aa7-6afb-46a3-a995-19b0c182e2ba" providerId="ADAL" clId="{7BE73900-317E-4985-AB15-09BAAE9DB51C}" dt="2020-06-15T10:59:50.221" v="2547" actId="478"/>
          <ac:picMkLst>
            <pc:docMk/>
            <pc:sldMk cId="2522345676" sldId="289"/>
            <ac:picMk id="22530" creationId="{C97A8924-7CEC-4903-8913-FE0DAC6AD373}"/>
          </ac:picMkLst>
        </pc:picChg>
        <pc:picChg chg="add mod ord">
          <ac:chgData name="Mr Porter" userId="caeb4aa7-6afb-46a3-a995-19b0c182e2ba" providerId="ADAL" clId="{7BE73900-317E-4985-AB15-09BAAE9DB51C}" dt="2020-06-15T11:00:21.516" v="2557" actId="26606"/>
          <ac:picMkLst>
            <pc:docMk/>
            <pc:sldMk cId="2522345676" sldId="289"/>
            <ac:picMk id="23554" creationId="{D517752E-723E-4667-9A9C-52741B4ED6C5}"/>
          </ac:picMkLst>
        </pc:picChg>
        <pc:cxnChg chg="add">
          <ac:chgData name="Mr Porter" userId="caeb4aa7-6afb-46a3-a995-19b0c182e2ba" providerId="ADAL" clId="{7BE73900-317E-4985-AB15-09BAAE9DB51C}" dt="2020-06-15T11:00:21.516" v="2557" actId="26606"/>
          <ac:cxnSpMkLst>
            <pc:docMk/>
            <pc:sldMk cId="2522345676" sldId="289"/>
            <ac:cxnSpMk id="73" creationId="{8AC38328-2D50-4DDB-BD20-28DE12E4996E}"/>
          </ac:cxnSpMkLst>
        </pc:cxnChg>
      </pc:sldChg>
      <pc:sldChg chg="addSp delSp modSp add mod">
        <pc:chgData name="Mr Porter" userId="caeb4aa7-6afb-46a3-a995-19b0c182e2ba" providerId="ADAL" clId="{7BE73900-317E-4985-AB15-09BAAE9DB51C}" dt="2020-06-15T11:02:33.281" v="2750" actId="20577"/>
        <pc:sldMkLst>
          <pc:docMk/>
          <pc:sldMk cId="3309216205" sldId="290"/>
        </pc:sldMkLst>
        <pc:spChg chg="mod">
          <ac:chgData name="Mr Porter" userId="caeb4aa7-6afb-46a3-a995-19b0c182e2ba" providerId="ADAL" clId="{7BE73900-317E-4985-AB15-09BAAE9DB51C}" dt="2020-06-15T11:02:18.902" v="2733" actId="403"/>
          <ac:spMkLst>
            <pc:docMk/>
            <pc:sldMk cId="3309216205" sldId="290"/>
            <ac:spMk id="2" creationId="{00000000-0000-0000-0000-000000000000}"/>
          </ac:spMkLst>
        </pc:spChg>
        <pc:spChg chg="mod">
          <ac:chgData name="Mr Porter" userId="caeb4aa7-6afb-46a3-a995-19b0c182e2ba" providerId="ADAL" clId="{7BE73900-317E-4985-AB15-09BAAE9DB51C}" dt="2020-06-15T11:02:33.281" v="2750" actId="20577"/>
          <ac:spMkLst>
            <pc:docMk/>
            <pc:sldMk cId="3309216205" sldId="290"/>
            <ac:spMk id="4" creationId="{00000000-0000-0000-0000-000000000000}"/>
          </ac:spMkLst>
        </pc:spChg>
        <pc:spChg chg="del">
          <ac:chgData name="Mr Porter" userId="caeb4aa7-6afb-46a3-a995-19b0c182e2ba" providerId="ADAL" clId="{7BE73900-317E-4985-AB15-09BAAE9DB51C}" dt="2020-06-15T11:02:15.555" v="2732" actId="26606"/>
          <ac:spMkLst>
            <pc:docMk/>
            <pc:sldMk cId="3309216205" sldId="290"/>
            <ac:spMk id="71" creationId="{57D175FC-84CC-4D12-A5E2-FA27D934E9CE}"/>
          </ac:spMkLst>
        </pc:spChg>
        <pc:picChg chg="add mod">
          <ac:chgData name="Mr Porter" userId="caeb4aa7-6afb-46a3-a995-19b0c182e2ba" providerId="ADAL" clId="{7BE73900-317E-4985-AB15-09BAAE9DB51C}" dt="2020-06-15T11:02:15.555" v="2732" actId="26606"/>
          <ac:picMkLst>
            <pc:docMk/>
            <pc:sldMk cId="3309216205" sldId="290"/>
            <ac:picMk id="7" creationId="{4C052E61-3D18-46D2-B139-9A598DBDF65E}"/>
          </ac:picMkLst>
        </pc:picChg>
        <pc:picChg chg="del">
          <ac:chgData name="Mr Porter" userId="caeb4aa7-6afb-46a3-a995-19b0c182e2ba" providerId="ADAL" clId="{7BE73900-317E-4985-AB15-09BAAE9DB51C}" dt="2020-06-15T11:01:50.370" v="2701" actId="478"/>
          <ac:picMkLst>
            <pc:docMk/>
            <pc:sldMk cId="3309216205" sldId="290"/>
            <ac:picMk id="23554" creationId="{D517752E-723E-4667-9A9C-52741B4ED6C5}"/>
          </ac:picMkLst>
        </pc:picChg>
        <pc:cxnChg chg="del">
          <ac:chgData name="Mr Porter" userId="caeb4aa7-6afb-46a3-a995-19b0c182e2ba" providerId="ADAL" clId="{7BE73900-317E-4985-AB15-09BAAE9DB51C}" dt="2020-06-15T11:02:15.555" v="2732" actId="26606"/>
          <ac:cxnSpMkLst>
            <pc:docMk/>
            <pc:sldMk cId="3309216205" sldId="290"/>
            <ac:cxnSpMk id="73" creationId="{8AC38328-2D50-4DDB-BD20-28DE12E4996E}"/>
          </ac:cxnSpMkLst>
        </pc:cxnChg>
      </pc:sldChg>
      <pc:sldChg chg="addSp delSp modSp add mod">
        <pc:chgData name="Mr Porter" userId="caeb4aa7-6afb-46a3-a995-19b0c182e2ba" providerId="ADAL" clId="{7BE73900-317E-4985-AB15-09BAAE9DB51C}" dt="2020-06-15T11:03:15.802" v="2784" actId="1076"/>
        <pc:sldMkLst>
          <pc:docMk/>
          <pc:sldMk cId="21868410" sldId="291"/>
        </pc:sldMkLst>
        <pc:spChg chg="mod">
          <ac:chgData name="Mr Porter" userId="caeb4aa7-6afb-46a3-a995-19b0c182e2ba" providerId="ADAL" clId="{7BE73900-317E-4985-AB15-09BAAE9DB51C}" dt="2020-06-15T11:03:06.255" v="2782" actId="20577"/>
          <ac:spMkLst>
            <pc:docMk/>
            <pc:sldMk cId="21868410" sldId="291"/>
            <ac:spMk id="2" creationId="{00000000-0000-0000-0000-000000000000}"/>
          </ac:spMkLst>
        </pc:spChg>
        <pc:spChg chg="mod">
          <ac:chgData name="Mr Porter" userId="caeb4aa7-6afb-46a3-a995-19b0c182e2ba" providerId="ADAL" clId="{7BE73900-317E-4985-AB15-09BAAE9DB51C}" dt="2020-06-15T11:02:26.983" v="2748" actId="20577"/>
          <ac:spMkLst>
            <pc:docMk/>
            <pc:sldMk cId="21868410" sldId="291"/>
            <ac:spMk id="4" creationId="{00000000-0000-0000-0000-000000000000}"/>
          </ac:spMkLst>
        </pc:spChg>
        <pc:picChg chg="add mod">
          <ac:chgData name="Mr Porter" userId="caeb4aa7-6afb-46a3-a995-19b0c182e2ba" providerId="ADAL" clId="{7BE73900-317E-4985-AB15-09BAAE9DB51C}" dt="2020-06-15T11:02:58.314" v="2756" actId="14100"/>
          <ac:picMkLst>
            <pc:docMk/>
            <pc:sldMk cId="21868410" sldId="291"/>
            <ac:picMk id="5" creationId="{029F2A03-0E7F-4CDB-B226-5CFF64E5A1D4}"/>
          </ac:picMkLst>
        </pc:picChg>
        <pc:picChg chg="add mod">
          <ac:chgData name="Mr Porter" userId="caeb4aa7-6afb-46a3-a995-19b0c182e2ba" providerId="ADAL" clId="{7BE73900-317E-4985-AB15-09BAAE9DB51C}" dt="2020-06-15T11:03:15.802" v="2784" actId="1076"/>
          <ac:picMkLst>
            <pc:docMk/>
            <pc:sldMk cId="21868410" sldId="291"/>
            <ac:picMk id="6" creationId="{345D29DD-82FD-4B71-A009-9BA511BB7ABF}"/>
          </ac:picMkLst>
        </pc:picChg>
        <pc:picChg chg="del">
          <ac:chgData name="Mr Porter" userId="caeb4aa7-6afb-46a3-a995-19b0c182e2ba" providerId="ADAL" clId="{7BE73900-317E-4985-AB15-09BAAE9DB51C}" dt="2020-06-15T11:02:22.862" v="2735" actId="478"/>
          <ac:picMkLst>
            <pc:docMk/>
            <pc:sldMk cId="21868410" sldId="291"/>
            <ac:picMk id="7" creationId="{4C052E61-3D18-46D2-B139-9A598DBDF65E}"/>
          </ac:picMkLst>
        </pc:picChg>
      </pc:sldChg>
      <pc:sldChg chg="addSp delSp modSp add mod">
        <pc:chgData name="Mr Porter" userId="caeb4aa7-6afb-46a3-a995-19b0c182e2ba" providerId="ADAL" clId="{7BE73900-317E-4985-AB15-09BAAE9DB51C}" dt="2020-06-15T11:05:01.473" v="2824" actId="1076"/>
        <pc:sldMkLst>
          <pc:docMk/>
          <pc:sldMk cId="4168711214" sldId="292"/>
        </pc:sldMkLst>
        <pc:spChg chg="mod">
          <ac:chgData name="Mr Porter" userId="caeb4aa7-6afb-46a3-a995-19b0c182e2ba" providerId="ADAL" clId="{7BE73900-317E-4985-AB15-09BAAE9DB51C}" dt="2020-06-15T11:03:37.522" v="2794"/>
          <ac:spMkLst>
            <pc:docMk/>
            <pc:sldMk cId="4168711214" sldId="292"/>
            <ac:spMk id="2" creationId="{00000000-0000-0000-0000-000000000000}"/>
          </ac:spMkLst>
        </pc:spChg>
        <pc:spChg chg="mod">
          <ac:chgData name="Mr Porter" userId="caeb4aa7-6afb-46a3-a995-19b0c182e2ba" providerId="ADAL" clId="{7BE73900-317E-4985-AB15-09BAAE9DB51C}" dt="2020-06-15T11:03:30" v="2793" actId="20577"/>
          <ac:spMkLst>
            <pc:docMk/>
            <pc:sldMk cId="4168711214" sldId="292"/>
            <ac:spMk id="4" creationId="{00000000-0000-0000-0000-000000000000}"/>
          </ac:spMkLst>
        </pc:spChg>
        <pc:spChg chg="add mod">
          <ac:chgData name="Mr Porter" userId="caeb4aa7-6afb-46a3-a995-19b0c182e2ba" providerId="ADAL" clId="{7BE73900-317E-4985-AB15-09BAAE9DB51C}" dt="2020-06-15T11:04:47.013" v="2817" actId="2711"/>
          <ac:spMkLst>
            <pc:docMk/>
            <pc:sldMk cId="4168711214" sldId="292"/>
            <ac:spMk id="8" creationId="{56A33F4D-8C20-4E95-B811-A4119CA920F7}"/>
          </ac:spMkLst>
        </pc:spChg>
        <pc:spChg chg="add mod">
          <ac:chgData name="Mr Porter" userId="caeb4aa7-6afb-46a3-a995-19b0c182e2ba" providerId="ADAL" clId="{7BE73900-317E-4985-AB15-09BAAE9DB51C}" dt="2020-06-15T11:04:40.143" v="2816" actId="2711"/>
          <ac:spMkLst>
            <pc:docMk/>
            <pc:sldMk cId="4168711214" sldId="292"/>
            <ac:spMk id="9" creationId="{E601EA62-6B6D-485C-A0DA-6B49CB7413C8}"/>
          </ac:spMkLst>
        </pc:spChg>
        <pc:spChg chg="add mod">
          <ac:chgData name="Mr Porter" userId="caeb4aa7-6afb-46a3-a995-19b0c182e2ba" providerId="ADAL" clId="{7BE73900-317E-4985-AB15-09BAAE9DB51C}" dt="2020-06-15T11:05:01.473" v="2824" actId="1076"/>
          <ac:spMkLst>
            <pc:docMk/>
            <pc:sldMk cId="4168711214" sldId="292"/>
            <ac:spMk id="13" creationId="{25484294-F4C3-4000-AF3B-1B8684FCD252}"/>
          </ac:spMkLst>
        </pc:spChg>
        <pc:picChg chg="del">
          <ac:chgData name="Mr Porter" userId="caeb4aa7-6afb-46a3-a995-19b0c182e2ba" providerId="ADAL" clId="{7BE73900-317E-4985-AB15-09BAAE9DB51C}" dt="2020-06-15T11:03:23.926" v="2787" actId="478"/>
          <ac:picMkLst>
            <pc:docMk/>
            <pc:sldMk cId="4168711214" sldId="292"/>
            <ac:picMk id="5" creationId="{029F2A03-0E7F-4CDB-B226-5CFF64E5A1D4}"/>
          </ac:picMkLst>
        </pc:picChg>
        <pc:picChg chg="del">
          <ac:chgData name="Mr Porter" userId="caeb4aa7-6afb-46a3-a995-19b0c182e2ba" providerId="ADAL" clId="{7BE73900-317E-4985-AB15-09BAAE9DB51C}" dt="2020-06-15T11:03:23.662" v="2786" actId="478"/>
          <ac:picMkLst>
            <pc:docMk/>
            <pc:sldMk cId="4168711214" sldId="292"/>
            <ac:picMk id="6" creationId="{345D29DD-82FD-4B71-A009-9BA511BB7ABF}"/>
          </ac:picMkLst>
        </pc:picChg>
        <pc:picChg chg="add mod">
          <ac:chgData name="Mr Porter" userId="caeb4aa7-6afb-46a3-a995-19b0c182e2ba" providerId="ADAL" clId="{7BE73900-317E-4985-AB15-09BAAE9DB51C}" dt="2020-06-15T11:03:59.441" v="2800" actId="1076"/>
          <ac:picMkLst>
            <pc:docMk/>
            <pc:sldMk cId="4168711214" sldId="292"/>
            <ac:picMk id="7" creationId="{47A1C515-384D-4A8C-A96D-3DA35A7645F0}"/>
          </ac:picMkLst>
        </pc:picChg>
        <pc:picChg chg="add mod">
          <ac:chgData name="Mr Porter" userId="caeb4aa7-6afb-46a3-a995-19b0c182e2ba" providerId="ADAL" clId="{7BE73900-317E-4985-AB15-09BAAE9DB51C}" dt="2020-06-15T11:05:01.473" v="2824" actId="1076"/>
          <ac:picMkLst>
            <pc:docMk/>
            <pc:sldMk cId="4168711214" sldId="292"/>
            <ac:picMk id="12" creationId="{91DDC2FB-68ED-4C6E-B9B5-FADB55F809F4}"/>
          </ac:picMkLst>
        </pc:picChg>
        <pc:cxnChg chg="add mod">
          <ac:chgData name="Mr Porter" userId="caeb4aa7-6afb-46a3-a995-19b0c182e2ba" providerId="ADAL" clId="{7BE73900-317E-4985-AB15-09BAAE9DB51C}" dt="2020-06-15T11:04:19.705" v="2806" actId="14100"/>
          <ac:cxnSpMkLst>
            <pc:docMk/>
            <pc:sldMk cId="4168711214" sldId="292"/>
            <ac:cxnSpMk id="10" creationId="{32BF39FA-A9BA-4404-9B9C-A7C3AD5815D3}"/>
          </ac:cxnSpMkLst>
        </pc:cxnChg>
        <pc:cxnChg chg="add mod">
          <ac:chgData name="Mr Porter" userId="caeb4aa7-6afb-46a3-a995-19b0c182e2ba" providerId="ADAL" clId="{7BE73900-317E-4985-AB15-09BAAE9DB51C}" dt="2020-06-15T11:04:12.817" v="2803" actId="14100"/>
          <ac:cxnSpMkLst>
            <pc:docMk/>
            <pc:sldMk cId="4168711214" sldId="292"/>
            <ac:cxnSpMk id="11" creationId="{0CC02077-05C5-4842-AFF9-B8E1B93E7D64}"/>
          </ac:cxnSpMkLst>
        </pc:cxnChg>
      </pc:sldChg>
      <pc:sldChg chg="addSp delSp modSp add mod">
        <pc:chgData name="Mr Porter" userId="caeb4aa7-6afb-46a3-a995-19b0c182e2ba" providerId="ADAL" clId="{7BE73900-317E-4985-AB15-09BAAE9DB51C}" dt="2020-06-15T11:05:47.457" v="2849" actId="1076"/>
        <pc:sldMkLst>
          <pc:docMk/>
          <pc:sldMk cId="4147268778" sldId="293"/>
        </pc:sldMkLst>
        <pc:spChg chg="mod">
          <ac:chgData name="Mr Porter" userId="caeb4aa7-6afb-46a3-a995-19b0c182e2ba" providerId="ADAL" clId="{7BE73900-317E-4985-AB15-09BAAE9DB51C}" dt="2020-06-15T11:05:27.016" v="2841" actId="1076"/>
          <ac:spMkLst>
            <pc:docMk/>
            <pc:sldMk cId="4147268778" sldId="293"/>
            <ac:spMk id="2" creationId="{00000000-0000-0000-0000-000000000000}"/>
          </ac:spMkLst>
        </pc:spChg>
        <pc:spChg chg="mod">
          <ac:chgData name="Mr Porter" userId="caeb4aa7-6afb-46a3-a995-19b0c182e2ba" providerId="ADAL" clId="{7BE73900-317E-4985-AB15-09BAAE9DB51C}" dt="2020-06-15T11:05:12.868" v="2836" actId="20577"/>
          <ac:spMkLst>
            <pc:docMk/>
            <pc:sldMk cId="4147268778" sldId="293"/>
            <ac:spMk id="4" creationId="{00000000-0000-0000-0000-000000000000}"/>
          </ac:spMkLst>
        </pc:spChg>
        <pc:spChg chg="del">
          <ac:chgData name="Mr Porter" userId="caeb4aa7-6afb-46a3-a995-19b0c182e2ba" providerId="ADAL" clId="{7BE73900-317E-4985-AB15-09BAAE9DB51C}" dt="2020-06-15T11:05:07.477" v="2828" actId="478"/>
          <ac:spMkLst>
            <pc:docMk/>
            <pc:sldMk cId="4147268778" sldId="293"/>
            <ac:spMk id="8" creationId="{56A33F4D-8C20-4E95-B811-A4119CA920F7}"/>
          </ac:spMkLst>
        </pc:spChg>
        <pc:spChg chg="del">
          <ac:chgData name="Mr Porter" userId="caeb4aa7-6afb-46a3-a995-19b0c182e2ba" providerId="ADAL" clId="{7BE73900-317E-4985-AB15-09BAAE9DB51C}" dt="2020-06-15T11:05:07.477" v="2828" actId="478"/>
          <ac:spMkLst>
            <pc:docMk/>
            <pc:sldMk cId="4147268778" sldId="293"/>
            <ac:spMk id="9" creationId="{E601EA62-6B6D-485C-A0DA-6B49CB7413C8}"/>
          </ac:spMkLst>
        </pc:spChg>
        <pc:spChg chg="del">
          <ac:chgData name="Mr Porter" userId="caeb4aa7-6afb-46a3-a995-19b0c182e2ba" providerId="ADAL" clId="{7BE73900-317E-4985-AB15-09BAAE9DB51C}" dt="2020-06-15T11:05:06.141" v="2827" actId="478"/>
          <ac:spMkLst>
            <pc:docMk/>
            <pc:sldMk cId="4147268778" sldId="293"/>
            <ac:spMk id="13" creationId="{25484294-F4C3-4000-AF3B-1B8684FCD252}"/>
          </ac:spMkLst>
        </pc:spChg>
        <pc:spChg chg="add mod">
          <ac:chgData name="Mr Porter" userId="caeb4aa7-6afb-46a3-a995-19b0c182e2ba" providerId="ADAL" clId="{7BE73900-317E-4985-AB15-09BAAE9DB51C}" dt="2020-06-15T11:05:47.457" v="2849" actId="1076"/>
          <ac:spMkLst>
            <pc:docMk/>
            <pc:sldMk cId="4147268778" sldId="293"/>
            <ac:spMk id="16" creationId="{19232252-ED5E-4D32-86B0-A951A6E3CECF}"/>
          </ac:spMkLst>
        </pc:spChg>
        <pc:picChg chg="del">
          <ac:chgData name="Mr Porter" userId="caeb4aa7-6afb-46a3-a995-19b0c182e2ba" providerId="ADAL" clId="{7BE73900-317E-4985-AB15-09BAAE9DB51C}" dt="2020-06-15T11:05:07.477" v="2828" actId="478"/>
          <ac:picMkLst>
            <pc:docMk/>
            <pc:sldMk cId="4147268778" sldId="293"/>
            <ac:picMk id="7" creationId="{47A1C515-384D-4A8C-A96D-3DA35A7645F0}"/>
          </ac:picMkLst>
        </pc:picChg>
        <pc:picChg chg="del">
          <ac:chgData name="Mr Porter" userId="caeb4aa7-6afb-46a3-a995-19b0c182e2ba" providerId="ADAL" clId="{7BE73900-317E-4985-AB15-09BAAE9DB51C}" dt="2020-06-15T11:05:05.253" v="2826" actId="478"/>
          <ac:picMkLst>
            <pc:docMk/>
            <pc:sldMk cId="4147268778" sldId="293"/>
            <ac:picMk id="12" creationId="{91DDC2FB-68ED-4C6E-B9B5-FADB55F809F4}"/>
          </ac:picMkLst>
        </pc:picChg>
        <pc:picChg chg="add mod">
          <ac:chgData name="Mr Porter" userId="caeb4aa7-6afb-46a3-a995-19b0c182e2ba" providerId="ADAL" clId="{7BE73900-317E-4985-AB15-09BAAE9DB51C}" dt="2020-06-15T11:05:29.625" v="2843" actId="1076"/>
          <ac:picMkLst>
            <pc:docMk/>
            <pc:sldMk cId="4147268778" sldId="293"/>
            <ac:picMk id="14" creationId="{C434535A-B76B-4F63-A876-D69419171F08}"/>
          </ac:picMkLst>
        </pc:picChg>
        <pc:picChg chg="add mod">
          <ac:chgData name="Mr Porter" userId="caeb4aa7-6afb-46a3-a995-19b0c182e2ba" providerId="ADAL" clId="{7BE73900-317E-4985-AB15-09BAAE9DB51C}" dt="2020-06-15T11:05:47.457" v="2849" actId="1076"/>
          <ac:picMkLst>
            <pc:docMk/>
            <pc:sldMk cId="4147268778" sldId="293"/>
            <ac:picMk id="15" creationId="{177971D6-A63C-488E-A5AA-0CF8D1589B5E}"/>
          </ac:picMkLst>
        </pc:picChg>
        <pc:cxnChg chg="del">
          <ac:chgData name="Mr Porter" userId="caeb4aa7-6afb-46a3-a995-19b0c182e2ba" providerId="ADAL" clId="{7BE73900-317E-4985-AB15-09BAAE9DB51C}" dt="2020-06-15T11:05:07.477" v="2828" actId="478"/>
          <ac:cxnSpMkLst>
            <pc:docMk/>
            <pc:sldMk cId="4147268778" sldId="293"/>
            <ac:cxnSpMk id="10" creationId="{32BF39FA-A9BA-4404-9B9C-A7C3AD5815D3}"/>
          </ac:cxnSpMkLst>
        </pc:cxnChg>
        <pc:cxnChg chg="del">
          <ac:chgData name="Mr Porter" userId="caeb4aa7-6afb-46a3-a995-19b0c182e2ba" providerId="ADAL" clId="{7BE73900-317E-4985-AB15-09BAAE9DB51C}" dt="2020-06-15T11:05:07.477" v="2828" actId="478"/>
          <ac:cxnSpMkLst>
            <pc:docMk/>
            <pc:sldMk cId="4147268778" sldId="293"/>
            <ac:cxnSpMk id="11" creationId="{0CC02077-05C5-4842-AFF9-B8E1B93E7D64}"/>
          </ac:cxnSpMkLst>
        </pc:cxnChg>
      </pc:sldChg>
      <pc:sldChg chg="addSp delSp modSp add mod">
        <pc:chgData name="Mr Porter" userId="caeb4aa7-6afb-46a3-a995-19b0c182e2ba" providerId="ADAL" clId="{7BE73900-317E-4985-AB15-09BAAE9DB51C}" dt="2020-06-15T11:07:24.289" v="2910" actId="14100"/>
        <pc:sldMkLst>
          <pc:docMk/>
          <pc:sldMk cId="2927388021" sldId="294"/>
        </pc:sldMkLst>
        <pc:spChg chg="mod">
          <ac:chgData name="Mr Porter" userId="caeb4aa7-6afb-46a3-a995-19b0c182e2ba" providerId="ADAL" clId="{7BE73900-317E-4985-AB15-09BAAE9DB51C}" dt="2020-06-15T11:06:08.321" v="2864"/>
          <ac:spMkLst>
            <pc:docMk/>
            <pc:sldMk cId="2927388021" sldId="294"/>
            <ac:spMk id="2" creationId="{00000000-0000-0000-0000-000000000000}"/>
          </ac:spMkLst>
        </pc:spChg>
        <pc:spChg chg="mod">
          <ac:chgData name="Mr Porter" userId="caeb4aa7-6afb-46a3-a995-19b0c182e2ba" providerId="ADAL" clId="{7BE73900-317E-4985-AB15-09BAAE9DB51C}" dt="2020-06-15T11:06:03.215" v="2863" actId="20577"/>
          <ac:spMkLst>
            <pc:docMk/>
            <pc:sldMk cId="2927388021" sldId="294"/>
            <ac:spMk id="4" creationId="{00000000-0000-0000-0000-000000000000}"/>
          </ac:spMkLst>
        </pc:spChg>
        <pc:spChg chg="add mod">
          <ac:chgData name="Mr Porter" userId="caeb4aa7-6afb-46a3-a995-19b0c182e2ba" providerId="ADAL" clId="{7BE73900-317E-4985-AB15-09BAAE9DB51C}" dt="2020-06-15T11:06:59.614" v="2884" actId="20577"/>
          <ac:spMkLst>
            <pc:docMk/>
            <pc:sldMk cId="2927388021" sldId="294"/>
            <ac:spMk id="9" creationId="{18171E16-C773-4FA1-8E0C-DFB1A0635654}"/>
          </ac:spMkLst>
        </pc:spChg>
        <pc:spChg chg="add mod">
          <ac:chgData name="Mr Porter" userId="caeb4aa7-6afb-46a3-a995-19b0c182e2ba" providerId="ADAL" clId="{7BE73900-317E-4985-AB15-09BAAE9DB51C}" dt="2020-06-15T11:07:08.118" v="2903" actId="20577"/>
          <ac:spMkLst>
            <pc:docMk/>
            <pc:sldMk cId="2927388021" sldId="294"/>
            <ac:spMk id="10" creationId="{B21EB723-D8CC-4F3B-A2C7-974D307317C4}"/>
          </ac:spMkLst>
        </pc:spChg>
        <pc:spChg chg="del">
          <ac:chgData name="Mr Porter" userId="caeb4aa7-6afb-46a3-a995-19b0c182e2ba" providerId="ADAL" clId="{7BE73900-317E-4985-AB15-09BAAE9DB51C}" dt="2020-06-15T11:05:53.552" v="2853" actId="478"/>
          <ac:spMkLst>
            <pc:docMk/>
            <pc:sldMk cId="2927388021" sldId="294"/>
            <ac:spMk id="16" creationId="{19232252-ED5E-4D32-86B0-A951A6E3CECF}"/>
          </ac:spMkLst>
        </pc:spChg>
        <pc:picChg chg="add del mod">
          <ac:chgData name="Mr Porter" userId="caeb4aa7-6afb-46a3-a995-19b0c182e2ba" providerId="ADAL" clId="{7BE73900-317E-4985-AB15-09BAAE9DB51C}" dt="2020-06-15T11:06:30.228" v="2869" actId="478"/>
          <ac:picMkLst>
            <pc:docMk/>
            <pc:sldMk cId="2927388021" sldId="294"/>
            <ac:picMk id="7" creationId="{3AA56053-CB25-4462-812F-5F30B0FFC208}"/>
          </ac:picMkLst>
        </pc:picChg>
        <pc:picChg chg="del">
          <ac:chgData name="Mr Porter" userId="caeb4aa7-6afb-46a3-a995-19b0c182e2ba" providerId="ADAL" clId="{7BE73900-317E-4985-AB15-09BAAE9DB51C}" dt="2020-06-15T11:05:51.949" v="2851" actId="478"/>
          <ac:picMkLst>
            <pc:docMk/>
            <pc:sldMk cId="2927388021" sldId="294"/>
            <ac:picMk id="14" creationId="{C434535A-B76B-4F63-A876-D69419171F08}"/>
          </ac:picMkLst>
        </pc:picChg>
        <pc:picChg chg="del">
          <ac:chgData name="Mr Porter" userId="caeb4aa7-6afb-46a3-a995-19b0c182e2ba" providerId="ADAL" clId="{7BE73900-317E-4985-AB15-09BAAE9DB51C}" dt="2020-06-15T11:05:52.245" v="2852" actId="478"/>
          <ac:picMkLst>
            <pc:docMk/>
            <pc:sldMk cId="2927388021" sldId="294"/>
            <ac:picMk id="15" creationId="{177971D6-A63C-488E-A5AA-0CF8D1589B5E}"/>
          </ac:picMkLst>
        </pc:picChg>
        <pc:picChg chg="add mod">
          <ac:chgData name="Mr Porter" userId="caeb4aa7-6afb-46a3-a995-19b0c182e2ba" providerId="ADAL" clId="{7BE73900-317E-4985-AB15-09BAAE9DB51C}" dt="2020-06-15T11:06:47.881" v="2877" actId="1076"/>
          <ac:picMkLst>
            <pc:docMk/>
            <pc:sldMk cId="2927388021" sldId="294"/>
            <ac:picMk id="24578" creationId="{48B0A42C-C4EA-45EE-9043-1AA02481B847}"/>
          </ac:picMkLst>
        </pc:picChg>
        <pc:cxnChg chg="add mod">
          <ac:chgData name="Mr Porter" userId="caeb4aa7-6afb-46a3-a995-19b0c182e2ba" providerId="ADAL" clId="{7BE73900-317E-4985-AB15-09BAAE9DB51C}" dt="2020-06-15T11:07:16.745" v="2906" actId="14100"/>
          <ac:cxnSpMkLst>
            <pc:docMk/>
            <pc:sldMk cId="2927388021" sldId="294"/>
            <ac:cxnSpMk id="11" creationId="{39708197-EEE7-45FD-95DB-77960AB977D5}"/>
          </ac:cxnSpMkLst>
        </pc:cxnChg>
        <pc:cxnChg chg="add mod">
          <ac:chgData name="Mr Porter" userId="caeb4aa7-6afb-46a3-a995-19b0c182e2ba" providerId="ADAL" clId="{7BE73900-317E-4985-AB15-09BAAE9DB51C}" dt="2020-06-15T11:07:24.289" v="2910" actId="14100"/>
          <ac:cxnSpMkLst>
            <pc:docMk/>
            <pc:sldMk cId="2927388021" sldId="294"/>
            <ac:cxnSpMk id="17" creationId="{2271EEA3-9071-4335-852F-180D6FC136A7}"/>
          </ac:cxnSpMkLst>
        </pc:cxnChg>
      </pc:sldChg>
      <pc:sldChg chg="addSp delSp modSp add mod ord">
        <pc:chgData name="Mr Porter" userId="caeb4aa7-6afb-46a3-a995-19b0c182e2ba" providerId="ADAL" clId="{7BE73900-317E-4985-AB15-09BAAE9DB51C}" dt="2020-06-15T11:11:47.322" v="3097" actId="403"/>
        <pc:sldMkLst>
          <pc:docMk/>
          <pc:sldMk cId="2434781026" sldId="295"/>
        </pc:sldMkLst>
        <pc:spChg chg="mod">
          <ac:chgData name="Mr Porter" userId="caeb4aa7-6afb-46a3-a995-19b0c182e2ba" providerId="ADAL" clId="{7BE73900-317E-4985-AB15-09BAAE9DB51C}" dt="2020-06-15T11:11:47.322" v="3097" actId="403"/>
          <ac:spMkLst>
            <pc:docMk/>
            <pc:sldMk cId="2434781026" sldId="295"/>
            <ac:spMk id="2" creationId="{00000000-0000-0000-0000-000000000000}"/>
          </ac:spMkLst>
        </pc:spChg>
        <pc:spChg chg="mod">
          <ac:chgData name="Mr Porter" userId="caeb4aa7-6afb-46a3-a995-19b0c182e2ba" providerId="ADAL" clId="{7BE73900-317E-4985-AB15-09BAAE9DB51C}" dt="2020-06-15T11:11:44.638" v="3096" actId="26606"/>
          <ac:spMkLst>
            <pc:docMk/>
            <pc:sldMk cId="2434781026" sldId="295"/>
            <ac:spMk id="4" creationId="{00000000-0000-0000-0000-000000000000}"/>
          </ac:spMkLst>
        </pc:spChg>
        <pc:spChg chg="add del mod">
          <ac:chgData name="Mr Porter" userId="caeb4aa7-6afb-46a3-a995-19b0c182e2ba" providerId="ADAL" clId="{7BE73900-317E-4985-AB15-09BAAE9DB51C}" dt="2020-06-15T11:10:22.492" v="3050" actId="478"/>
          <ac:spMkLst>
            <pc:docMk/>
            <pc:sldMk cId="2434781026" sldId="295"/>
            <ac:spMk id="9" creationId="{18171E16-C773-4FA1-8E0C-DFB1A0635654}"/>
          </ac:spMkLst>
        </pc:spChg>
        <pc:spChg chg="add del">
          <ac:chgData name="Mr Porter" userId="caeb4aa7-6afb-46a3-a995-19b0c182e2ba" providerId="ADAL" clId="{7BE73900-317E-4985-AB15-09BAAE9DB51C}" dt="2020-06-15T11:07:34.347" v="2915" actId="478"/>
          <ac:spMkLst>
            <pc:docMk/>
            <pc:sldMk cId="2434781026" sldId="295"/>
            <ac:spMk id="10" creationId="{B21EB723-D8CC-4F3B-A2C7-974D307317C4}"/>
          </ac:spMkLst>
        </pc:spChg>
        <pc:spChg chg="add del mod">
          <ac:chgData name="Mr Porter" userId="caeb4aa7-6afb-46a3-a995-19b0c182e2ba" providerId="ADAL" clId="{7BE73900-317E-4985-AB15-09BAAE9DB51C}" dt="2020-06-15T11:10:22.492" v="3050" actId="478"/>
          <ac:spMkLst>
            <pc:docMk/>
            <pc:sldMk cId="2434781026" sldId="295"/>
            <ac:spMk id="12" creationId="{575862BA-7424-457D-9F6B-ACB9A784E90F}"/>
          </ac:spMkLst>
        </pc:spChg>
        <pc:picChg chg="del">
          <ac:chgData name="Mr Porter" userId="caeb4aa7-6afb-46a3-a995-19b0c182e2ba" providerId="ADAL" clId="{7BE73900-317E-4985-AB15-09BAAE9DB51C}" dt="2020-06-15T11:07:28.886" v="2912" actId="478"/>
          <ac:picMkLst>
            <pc:docMk/>
            <pc:sldMk cId="2434781026" sldId="295"/>
            <ac:picMk id="24578" creationId="{48B0A42C-C4EA-45EE-9043-1AA02481B847}"/>
          </ac:picMkLst>
        </pc:picChg>
        <pc:picChg chg="add del mod">
          <ac:chgData name="Mr Porter" userId="caeb4aa7-6afb-46a3-a995-19b0c182e2ba" providerId="ADAL" clId="{7BE73900-317E-4985-AB15-09BAAE9DB51C}" dt="2020-06-15T11:10:22.492" v="3050" actId="478"/>
          <ac:picMkLst>
            <pc:docMk/>
            <pc:sldMk cId="2434781026" sldId="295"/>
            <ac:picMk id="29698" creationId="{681A23E8-88B9-479B-A223-986A908347F4}"/>
          </ac:picMkLst>
        </pc:picChg>
        <pc:picChg chg="add mod">
          <ac:chgData name="Mr Porter" userId="caeb4aa7-6afb-46a3-a995-19b0c182e2ba" providerId="ADAL" clId="{7BE73900-317E-4985-AB15-09BAAE9DB51C}" dt="2020-06-15T11:11:44.638" v="3096" actId="26606"/>
          <ac:picMkLst>
            <pc:docMk/>
            <pc:sldMk cId="2434781026" sldId="295"/>
            <ac:picMk id="29700" creationId="{195332B3-0551-4DD0-A118-AD1F83991318}"/>
          </ac:picMkLst>
        </pc:picChg>
        <pc:cxnChg chg="add del mod">
          <ac:chgData name="Mr Porter" userId="caeb4aa7-6afb-46a3-a995-19b0c182e2ba" providerId="ADAL" clId="{7BE73900-317E-4985-AB15-09BAAE9DB51C}" dt="2020-06-15T11:07:34.347" v="2915" actId="478"/>
          <ac:cxnSpMkLst>
            <pc:docMk/>
            <pc:sldMk cId="2434781026" sldId="295"/>
            <ac:cxnSpMk id="11" creationId="{39708197-EEE7-45FD-95DB-77960AB977D5}"/>
          </ac:cxnSpMkLst>
        </pc:cxnChg>
        <pc:cxnChg chg="add del mod">
          <ac:chgData name="Mr Porter" userId="caeb4aa7-6afb-46a3-a995-19b0c182e2ba" providerId="ADAL" clId="{7BE73900-317E-4985-AB15-09BAAE9DB51C}" dt="2020-06-15T11:10:22.492" v="3050" actId="478"/>
          <ac:cxnSpMkLst>
            <pc:docMk/>
            <pc:sldMk cId="2434781026" sldId="295"/>
            <ac:cxnSpMk id="13" creationId="{E0051DCC-59C9-4B00-AF6D-E1A1C2F45C75}"/>
          </ac:cxnSpMkLst>
        </pc:cxnChg>
        <pc:cxnChg chg="add del mod">
          <ac:chgData name="Mr Porter" userId="caeb4aa7-6afb-46a3-a995-19b0c182e2ba" providerId="ADAL" clId="{7BE73900-317E-4985-AB15-09BAAE9DB51C}" dt="2020-06-15T11:10:22.492" v="3050" actId="478"/>
          <ac:cxnSpMkLst>
            <pc:docMk/>
            <pc:sldMk cId="2434781026" sldId="295"/>
            <ac:cxnSpMk id="17" creationId="{2271EEA3-9071-4335-852F-180D6FC136A7}"/>
          </ac:cxnSpMkLst>
        </pc:cxnChg>
      </pc:sldChg>
      <pc:sldChg chg="addSp delSp modSp add mod">
        <pc:chgData name="Mr Porter" userId="caeb4aa7-6afb-46a3-a995-19b0c182e2ba" providerId="ADAL" clId="{7BE73900-317E-4985-AB15-09BAAE9DB51C}" dt="2020-06-15T11:10:43.560" v="3056" actId="20577"/>
        <pc:sldMkLst>
          <pc:docMk/>
          <pc:sldMk cId="3401595241" sldId="296"/>
        </pc:sldMkLst>
        <pc:spChg chg="mod">
          <ac:chgData name="Mr Porter" userId="caeb4aa7-6afb-46a3-a995-19b0c182e2ba" providerId="ADAL" clId="{7BE73900-317E-4985-AB15-09BAAE9DB51C}" dt="2020-06-15T11:10:43.560" v="3056" actId="20577"/>
          <ac:spMkLst>
            <pc:docMk/>
            <pc:sldMk cId="3401595241" sldId="296"/>
            <ac:spMk id="2" creationId="{00000000-0000-0000-0000-000000000000}"/>
          </ac:spMkLst>
        </pc:spChg>
        <pc:spChg chg="mod">
          <ac:chgData name="Mr Porter" userId="caeb4aa7-6afb-46a3-a995-19b0c182e2ba" providerId="ADAL" clId="{7BE73900-317E-4985-AB15-09BAAE9DB51C}" dt="2020-06-15T11:09:14.065" v="2946" actId="26606"/>
          <ac:spMkLst>
            <pc:docMk/>
            <pc:sldMk cId="3401595241" sldId="296"/>
            <ac:spMk id="4" creationId="{00000000-0000-0000-0000-000000000000}"/>
          </ac:spMkLst>
        </pc:spChg>
        <pc:spChg chg="del">
          <ac:chgData name="Mr Porter" userId="caeb4aa7-6afb-46a3-a995-19b0c182e2ba" providerId="ADAL" clId="{7BE73900-317E-4985-AB15-09BAAE9DB51C}" dt="2020-06-15T11:08:54.824" v="2944" actId="478"/>
          <ac:spMkLst>
            <pc:docMk/>
            <pc:sldMk cId="3401595241" sldId="296"/>
            <ac:spMk id="9" creationId="{18171E16-C773-4FA1-8E0C-DFB1A0635654}"/>
          </ac:spMkLst>
        </pc:spChg>
        <pc:spChg chg="del">
          <ac:chgData name="Mr Porter" userId="caeb4aa7-6afb-46a3-a995-19b0c182e2ba" providerId="ADAL" clId="{7BE73900-317E-4985-AB15-09BAAE9DB51C}" dt="2020-06-15T11:08:54.824" v="2944" actId="478"/>
          <ac:spMkLst>
            <pc:docMk/>
            <pc:sldMk cId="3401595241" sldId="296"/>
            <ac:spMk id="12" creationId="{575862BA-7424-457D-9F6B-ACB9A784E90F}"/>
          </ac:spMkLst>
        </pc:spChg>
        <pc:picChg chg="del">
          <ac:chgData name="Mr Porter" userId="caeb4aa7-6afb-46a3-a995-19b0c182e2ba" providerId="ADAL" clId="{7BE73900-317E-4985-AB15-09BAAE9DB51C}" dt="2020-06-15T11:08:54.824" v="2944" actId="478"/>
          <ac:picMkLst>
            <pc:docMk/>
            <pc:sldMk cId="3401595241" sldId="296"/>
            <ac:picMk id="29698" creationId="{681A23E8-88B9-479B-A223-986A908347F4}"/>
          </ac:picMkLst>
        </pc:picChg>
        <pc:picChg chg="add mod">
          <ac:chgData name="Mr Porter" userId="caeb4aa7-6afb-46a3-a995-19b0c182e2ba" providerId="ADAL" clId="{7BE73900-317E-4985-AB15-09BAAE9DB51C}" dt="2020-06-15T11:09:14.065" v="2946" actId="26606"/>
          <ac:picMkLst>
            <pc:docMk/>
            <pc:sldMk cId="3401595241" sldId="296"/>
            <ac:picMk id="30722" creationId="{F5CB028B-A13B-40BC-A777-71B27B616FD5}"/>
          </ac:picMkLst>
        </pc:picChg>
        <pc:cxnChg chg="del">
          <ac:chgData name="Mr Porter" userId="caeb4aa7-6afb-46a3-a995-19b0c182e2ba" providerId="ADAL" clId="{7BE73900-317E-4985-AB15-09BAAE9DB51C}" dt="2020-06-15T11:08:54.824" v="2944" actId="478"/>
          <ac:cxnSpMkLst>
            <pc:docMk/>
            <pc:sldMk cId="3401595241" sldId="296"/>
            <ac:cxnSpMk id="13" creationId="{E0051DCC-59C9-4B00-AF6D-E1A1C2F45C75}"/>
          </ac:cxnSpMkLst>
        </pc:cxnChg>
        <pc:cxnChg chg="del">
          <ac:chgData name="Mr Porter" userId="caeb4aa7-6afb-46a3-a995-19b0c182e2ba" providerId="ADAL" clId="{7BE73900-317E-4985-AB15-09BAAE9DB51C}" dt="2020-06-15T11:08:54.824" v="2944" actId="478"/>
          <ac:cxnSpMkLst>
            <pc:docMk/>
            <pc:sldMk cId="3401595241" sldId="296"/>
            <ac:cxnSpMk id="17" creationId="{2271EEA3-9071-4335-852F-180D6FC136A7}"/>
          </ac:cxnSpMkLst>
        </pc:cxnChg>
      </pc:sldChg>
      <pc:sldChg chg="add">
        <pc:chgData name="Mr Porter" userId="caeb4aa7-6afb-46a3-a995-19b0c182e2ba" providerId="ADAL" clId="{7BE73900-317E-4985-AB15-09BAAE9DB51C}" dt="2020-06-15T11:10:18.671" v="3047"/>
        <pc:sldMkLst>
          <pc:docMk/>
          <pc:sldMk cId="1045231298" sldId="297"/>
        </pc:sldMkLst>
      </pc:sldChg>
      <pc:sldChg chg="addSp delSp modSp add mod">
        <pc:chgData name="Mr Porter" userId="caeb4aa7-6afb-46a3-a995-19b0c182e2ba" providerId="ADAL" clId="{7BE73900-317E-4985-AB15-09BAAE9DB51C}" dt="2020-06-15T11:12:43.063" v="3129" actId="1076"/>
        <pc:sldMkLst>
          <pc:docMk/>
          <pc:sldMk cId="3220926137" sldId="298"/>
        </pc:sldMkLst>
        <pc:spChg chg="mod">
          <ac:chgData name="Mr Porter" userId="caeb4aa7-6afb-46a3-a995-19b0c182e2ba" providerId="ADAL" clId="{7BE73900-317E-4985-AB15-09BAAE9DB51C}" dt="2020-06-15T11:12:09.113" v="3121" actId="20577"/>
          <ac:spMkLst>
            <pc:docMk/>
            <pc:sldMk cId="3220926137" sldId="298"/>
            <ac:spMk id="2" creationId="{00000000-0000-0000-0000-000000000000}"/>
          </ac:spMkLst>
        </pc:spChg>
        <pc:spChg chg="mod">
          <ac:chgData name="Mr Porter" userId="caeb4aa7-6afb-46a3-a995-19b0c182e2ba" providerId="ADAL" clId="{7BE73900-317E-4985-AB15-09BAAE9DB51C}" dt="2020-06-15T11:12:00.781" v="3118" actId="20577"/>
          <ac:spMkLst>
            <pc:docMk/>
            <pc:sldMk cId="3220926137" sldId="298"/>
            <ac:spMk id="4" creationId="{00000000-0000-0000-0000-000000000000}"/>
          </ac:spMkLst>
        </pc:spChg>
        <pc:spChg chg="add mod">
          <ac:chgData name="Mr Porter" userId="caeb4aa7-6afb-46a3-a995-19b0c182e2ba" providerId="ADAL" clId="{7BE73900-317E-4985-AB15-09BAAE9DB51C}" dt="2020-06-15T11:12:25.809" v="3126" actId="403"/>
          <ac:spMkLst>
            <pc:docMk/>
            <pc:sldMk cId="3220926137" sldId="298"/>
            <ac:spMk id="6" creationId="{175BCC11-6F36-4501-BBBD-448E8F5E88D9}"/>
          </ac:spMkLst>
        </pc:spChg>
        <pc:picChg chg="add mod">
          <ac:chgData name="Mr Porter" userId="caeb4aa7-6afb-46a3-a995-19b0c182e2ba" providerId="ADAL" clId="{7BE73900-317E-4985-AB15-09BAAE9DB51C}" dt="2020-06-15T11:12:17.656" v="3123" actId="1076"/>
          <ac:picMkLst>
            <pc:docMk/>
            <pc:sldMk cId="3220926137" sldId="298"/>
            <ac:picMk id="5" creationId="{AB3FEB31-F566-4797-82F0-96CFDA029721}"/>
          </ac:picMkLst>
        </pc:picChg>
        <pc:picChg chg="del">
          <ac:chgData name="Mr Porter" userId="caeb4aa7-6afb-46a3-a995-19b0c182e2ba" providerId="ADAL" clId="{7BE73900-317E-4985-AB15-09BAAE9DB51C}" dt="2020-06-15T11:11:51.637" v="3099" actId="478"/>
          <ac:picMkLst>
            <pc:docMk/>
            <pc:sldMk cId="3220926137" sldId="298"/>
            <ac:picMk id="29700" creationId="{195332B3-0551-4DD0-A118-AD1F83991318}"/>
          </ac:picMkLst>
        </pc:picChg>
        <pc:picChg chg="add mod">
          <ac:chgData name="Mr Porter" userId="caeb4aa7-6afb-46a3-a995-19b0c182e2ba" providerId="ADAL" clId="{7BE73900-317E-4985-AB15-09BAAE9DB51C}" dt="2020-06-15T11:12:43.063" v="3129" actId="1076"/>
          <ac:picMkLst>
            <pc:docMk/>
            <pc:sldMk cId="3220926137" sldId="298"/>
            <ac:picMk id="32770" creationId="{3BC840C4-0FE0-46CF-835C-05147E9CB534}"/>
          </ac:picMkLst>
        </pc:picChg>
      </pc:sldChg>
      <pc:sldChg chg="addSp delSp modSp add mod ord modAnim">
        <pc:chgData name="Mr Porter" userId="caeb4aa7-6afb-46a3-a995-19b0c182e2ba" providerId="ADAL" clId="{7BE73900-317E-4985-AB15-09BAAE9DB51C}" dt="2020-06-15T11:18:55.409" v="3307" actId="20577"/>
        <pc:sldMkLst>
          <pc:docMk/>
          <pc:sldMk cId="1717514292" sldId="299"/>
        </pc:sldMkLst>
        <pc:spChg chg="mod">
          <ac:chgData name="Mr Porter" userId="caeb4aa7-6afb-46a3-a995-19b0c182e2ba" providerId="ADAL" clId="{7BE73900-317E-4985-AB15-09BAAE9DB51C}" dt="2020-06-15T11:18:36.310" v="3293" actId="20577"/>
          <ac:spMkLst>
            <pc:docMk/>
            <pc:sldMk cId="1717514292" sldId="299"/>
            <ac:spMk id="2" creationId="{00000000-0000-0000-0000-000000000000}"/>
          </ac:spMkLst>
        </pc:spChg>
        <pc:spChg chg="mod">
          <ac:chgData name="Mr Porter" userId="caeb4aa7-6afb-46a3-a995-19b0c182e2ba" providerId="ADAL" clId="{7BE73900-317E-4985-AB15-09BAAE9DB51C}" dt="2020-06-15T11:18:19.383" v="3282" actId="20577"/>
          <ac:spMkLst>
            <pc:docMk/>
            <pc:sldMk cId="1717514292" sldId="299"/>
            <ac:spMk id="4" creationId="{00000000-0000-0000-0000-000000000000}"/>
          </ac:spMkLst>
        </pc:spChg>
        <pc:spChg chg="del mod">
          <ac:chgData name="Mr Porter" userId="caeb4aa7-6afb-46a3-a995-19b0c182e2ba" providerId="ADAL" clId="{7BE73900-317E-4985-AB15-09BAAE9DB51C}" dt="2020-06-15T11:12:49.483" v="3134" actId="478"/>
          <ac:spMkLst>
            <pc:docMk/>
            <pc:sldMk cId="1717514292" sldId="299"/>
            <ac:spMk id="6" creationId="{175BCC11-6F36-4501-BBBD-448E8F5E88D9}"/>
          </ac:spMkLst>
        </pc:spChg>
        <pc:spChg chg="add del mod">
          <ac:chgData name="Mr Porter" userId="caeb4aa7-6afb-46a3-a995-19b0c182e2ba" providerId="ADAL" clId="{7BE73900-317E-4985-AB15-09BAAE9DB51C}" dt="2020-06-15T11:17:11.942" v="3241" actId="478"/>
          <ac:spMkLst>
            <pc:docMk/>
            <pc:sldMk cId="1717514292" sldId="299"/>
            <ac:spMk id="9" creationId="{5EE3074E-F6AF-4EF6-AF20-54570338906F}"/>
          </ac:spMkLst>
        </pc:spChg>
        <pc:picChg chg="del">
          <ac:chgData name="Mr Porter" userId="caeb4aa7-6afb-46a3-a995-19b0c182e2ba" providerId="ADAL" clId="{7BE73900-317E-4985-AB15-09BAAE9DB51C}" dt="2020-06-15T11:12:47.267" v="3132" actId="478"/>
          <ac:picMkLst>
            <pc:docMk/>
            <pc:sldMk cId="1717514292" sldId="299"/>
            <ac:picMk id="5" creationId="{AB3FEB31-F566-4797-82F0-96CFDA029721}"/>
          </ac:picMkLst>
        </pc:picChg>
        <pc:picChg chg="add del mod">
          <ac:chgData name="Mr Porter" userId="caeb4aa7-6afb-46a3-a995-19b0c182e2ba" providerId="ADAL" clId="{7BE73900-317E-4985-AB15-09BAAE9DB51C}" dt="2020-06-15T11:17:10.923" v="3239" actId="478"/>
          <ac:picMkLst>
            <pc:docMk/>
            <pc:sldMk cId="1717514292" sldId="299"/>
            <ac:picMk id="8" creationId="{672877FE-5A9E-4392-BF8C-AC08BAD87BF1}"/>
          </ac:picMkLst>
        </pc:picChg>
        <pc:picChg chg="add del mod">
          <ac:chgData name="Mr Porter" userId="caeb4aa7-6afb-46a3-a995-19b0c182e2ba" providerId="ADAL" clId="{7BE73900-317E-4985-AB15-09BAAE9DB51C}" dt="2020-06-15T11:18:52.284" v="3306" actId="478"/>
          <ac:picMkLst>
            <pc:docMk/>
            <pc:sldMk cId="1717514292" sldId="299"/>
            <ac:picMk id="10" creationId="{78BE29A4-C750-49A5-8BB0-D711DCAA3FB8}"/>
          </ac:picMkLst>
        </pc:picChg>
        <pc:picChg chg="add del mod">
          <ac:chgData name="Mr Porter" userId="caeb4aa7-6afb-46a3-a995-19b0c182e2ba" providerId="ADAL" clId="{7BE73900-317E-4985-AB15-09BAAE9DB51C}" dt="2020-06-15T11:18:52.076" v="3305"/>
          <ac:picMkLst>
            <pc:docMk/>
            <pc:sldMk cId="1717514292" sldId="299"/>
            <ac:picMk id="11" creationId="{256170CC-72D0-4211-AB88-B2C8A8914B7E}"/>
          </ac:picMkLst>
        </pc:picChg>
        <pc:picChg chg="del">
          <ac:chgData name="Mr Porter" userId="caeb4aa7-6afb-46a3-a995-19b0c182e2ba" providerId="ADAL" clId="{7BE73900-317E-4985-AB15-09BAAE9DB51C}" dt="2020-06-15T11:12:46.835" v="3131" actId="478"/>
          <ac:picMkLst>
            <pc:docMk/>
            <pc:sldMk cId="1717514292" sldId="299"/>
            <ac:picMk id="32770" creationId="{3BC840C4-0FE0-46CF-835C-05147E9CB534}"/>
          </ac:picMkLst>
        </pc:picChg>
        <pc:picChg chg="add del mod">
          <ac:chgData name="Mr Porter" userId="caeb4aa7-6afb-46a3-a995-19b0c182e2ba" providerId="ADAL" clId="{7BE73900-317E-4985-AB15-09BAAE9DB51C}" dt="2020-06-15T11:17:10.625" v="3238" actId="478"/>
          <ac:picMkLst>
            <pc:docMk/>
            <pc:sldMk cId="1717514292" sldId="299"/>
            <ac:picMk id="33794" creationId="{8296B276-C415-4C37-B04F-A1A62D2E5BC6}"/>
          </ac:picMkLst>
        </pc:picChg>
      </pc:sldChg>
      <pc:sldChg chg="addSp delSp modSp add mod">
        <pc:chgData name="Mr Porter" userId="caeb4aa7-6afb-46a3-a995-19b0c182e2ba" providerId="ADAL" clId="{7BE73900-317E-4985-AB15-09BAAE9DB51C}" dt="2020-06-15T11:14:48.912" v="3176" actId="14100"/>
        <pc:sldMkLst>
          <pc:docMk/>
          <pc:sldMk cId="3859528823" sldId="300"/>
        </pc:sldMkLst>
        <pc:spChg chg="mod">
          <ac:chgData name="Mr Porter" userId="caeb4aa7-6afb-46a3-a995-19b0c182e2ba" providerId="ADAL" clId="{7BE73900-317E-4985-AB15-09BAAE9DB51C}" dt="2020-06-15T11:14:07.673" v="3161" actId="403"/>
          <ac:spMkLst>
            <pc:docMk/>
            <pc:sldMk cId="3859528823" sldId="300"/>
            <ac:spMk id="2" creationId="{00000000-0000-0000-0000-000000000000}"/>
          </ac:spMkLst>
        </pc:spChg>
        <pc:spChg chg="mod">
          <ac:chgData name="Mr Porter" userId="caeb4aa7-6afb-46a3-a995-19b0c182e2ba" providerId="ADAL" clId="{7BE73900-317E-4985-AB15-09BAAE9DB51C}" dt="2020-06-15T11:14:05.847" v="3160" actId="26606"/>
          <ac:spMkLst>
            <pc:docMk/>
            <pc:sldMk cId="3859528823" sldId="300"/>
            <ac:spMk id="4" creationId="{00000000-0000-0000-0000-000000000000}"/>
          </ac:spMkLst>
        </pc:spChg>
        <pc:spChg chg="add mod">
          <ac:chgData name="Mr Porter" userId="caeb4aa7-6afb-46a3-a995-19b0c182e2ba" providerId="ADAL" clId="{7BE73900-317E-4985-AB15-09BAAE9DB51C}" dt="2020-06-15T11:14:39.215" v="3173" actId="1076"/>
          <ac:spMkLst>
            <pc:docMk/>
            <pc:sldMk cId="3859528823" sldId="300"/>
            <ac:spMk id="7" creationId="{29512D07-7663-48B7-8107-DE8E3E885175}"/>
          </ac:spMkLst>
        </pc:spChg>
        <pc:spChg chg="add mod">
          <ac:chgData name="Mr Porter" userId="caeb4aa7-6afb-46a3-a995-19b0c182e2ba" providerId="ADAL" clId="{7BE73900-317E-4985-AB15-09BAAE9DB51C}" dt="2020-06-15T11:14:43.855" v="3174" actId="571"/>
          <ac:spMkLst>
            <pc:docMk/>
            <pc:sldMk cId="3859528823" sldId="300"/>
            <ac:spMk id="9" creationId="{76A919E3-B569-497C-8E06-722A15D840BA}"/>
          </ac:spMkLst>
        </pc:spChg>
        <pc:picChg chg="add del mod">
          <ac:chgData name="Mr Porter" userId="caeb4aa7-6afb-46a3-a995-19b0c182e2ba" providerId="ADAL" clId="{7BE73900-317E-4985-AB15-09BAAE9DB51C}" dt="2020-06-15T11:14:27.102" v="3169" actId="21"/>
          <ac:picMkLst>
            <pc:docMk/>
            <pc:sldMk cId="3859528823" sldId="300"/>
            <ac:picMk id="6" creationId="{A1A306C4-20F9-4A0F-B9C6-B555018D8C80}"/>
          </ac:picMkLst>
        </pc:picChg>
        <pc:picChg chg="del">
          <ac:chgData name="Mr Porter" userId="caeb4aa7-6afb-46a3-a995-19b0c182e2ba" providerId="ADAL" clId="{7BE73900-317E-4985-AB15-09BAAE9DB51C}" dt="2020-06-15T11:13:26.445" v="3146" actId="478"/>
          <ac:picMkLst>
            <pc:docMk/>
            <pc:sldMk cId="3859528823" sldId="300"/>
            <ac:picMk id="33794" creationId="{8296B276-C415-4C37-B04F-A1A62D2E5BC6}"/>
          </ac:picMkLst>
        </pc:picChg>
        <pc:picChg chg="add mod">
          <ac:chgData name="Mr Porter" userId="caeb4aa7-6afb-46a3-a995-19b0c182e2ba" providerId="ADAL" clId="{7BE73900-317E-4985-AB15-09BAAE9DB51C}" dt="2020-06-15T11:14:05.847" v="3160" actId="26606"/>
          <ac:picMkLst>
            <pc:docMk/>
            <pc:sldMk cId="3859528823" sldId="300"/>
            <ac:picMk id="34818" creationId="{11E5F8B0-02F0-42B2-B5BA-1711F5C7F907}"/>
          </ac:picMkLst>
        </pc:picChg>
        <pc:cxnChg chg="add mod">
          <ac:chgData name="Mr Porter" userId="caeb4aa7-6afb-46a3-a995-19b0c182e2ba" providerId="ADAL" clId="{7BE73900-317E-4985-AB15-09BAAE9DB51C}" dt="2020-06-15T11:14:39.215" v="3173" actId="1076"/>
          <ac:cxnSpMkLst>
            <pc:docMk/>
            <pc:sldMk cId="3859528823" sldId="300"/>
            <ac:cxnSpMk id="8" creationId="{B1DD039C-59A0-4F27-8A4F-525B8C09929C}"/>
          </ac:cxnSpMkLst>
        </pc:cxnChg>
        <pc:cxnChg chg="add mod">
          <ac:chgData name="Mr Porter" userId="caeb4aa7-6afb-46a3-a995-19b0c182e2ba" providerId="ADAL" clId="{7BE73900-317E-4985-AB15-09BAAE9DB51C}" dt="2020-06-15T11:14:48.912" v="3176" actId="14100"/>
          <ac:cxnSpMkLst>
            <pc:docMk/>
            <pc:sldMk cId="3859528823" sldId="300"/>
            <ac:cxnSpMk id="10" creationId="{1E069688-0809-489D-AD82-5A109885654F}"/>
          </ac:cxnSpMkLst>
        </pc:cxnChg>
      </pc:sldChg>
      <pc:sldChg chg="addSp delSp modSp add mod">
        <pc:chgData name="Mr Porter" userId="caeb4aa7-6afb-46a3-a995-19b0c182e2ba" providerId="ADAL" clId="{7BE73900-317E-4985-AB15-09BAAE9DB51C}" dt="2020-06-15T11:15:48.360" v="3210" actId="26606"/>
        <pc:sldMkLst>
          <pc:docMk/>
          <pc:sldMk cId="3094299497" sldId="301"/>
        </pc:sldMkLst>
        <pc:spChg chg="mod">
          <ac:chgData name="Mr Porter" userId="caeb4aa7-6afb-46a3-a995-19b0c182e2ba" providerId="ADAL" clId="{7BE73900-317E-4985-AB15-09BAAE9DB51C}" dt="2020-06-15T11:15:48.360" v="3210" actId="26606"/>
          <ac:spMkLst>
            <pc:docMk/>
            <pc:sldMk cId="3094299497" sldId="301"/>
            <ac:spMk id="2" creationId="{00000000-0000-0000-0000-000000000000}"/>
          </ac:spMkLst>
        </pc:spChg>
        <pc:spChg chg="mod">
          <ac:chgData name="Mr Porter" userId="caeb4aa7-6afb-46a3-a995-19b0c182e2ba" providerId="ADAL" clId="{7BE73900-317E-4985-AB15-09BAAE9DB51C}" dt="2020-06-15T11:15:48.360" v="3210" actId="26606"/>
          <ac:spMkLst>
            <pc:docMk/>
            <pc:sldMk cId="3094299497" sldId="301"/>
            <ac:spMk id="4" creationId="{00000000-0000-0000-0000-000000000000}"/>
          </ac:spMkLst>
        </pc:spChg>
        <pc:spChg chg="del">
          <ac:chgData name="Mr Porter" userId="caeb4aa7-6afb-46a3-a995-19b0c182e2ba" providerId="ADAL" clId="{7BE73900-317E-4985-AB15-09BAAE9DB51C}" dt="2020-06-15T11:14:56.842" v="3180" actId="478"/>
          <ac:spMkLst>
            <pc:docMk/>
            <pc:sldMk cId="3094299497" sldId="301"/>
            <ac:spMk id="7" creationId="{29512D07-7663-48B7-8107-DE8E3E885175}"/>
          </ac:spMkLst>
        </pc:spChg>
        <pc:spChg chg="del">
          <ac:chgData name="Mr Porter" userId="caeb4aa7-6afb-46a3-a995-19b0c182e2ba" providerId="ADAL" clId="{7BE73900-317E-4985-AB15-09BAAE9DB51C}" dt="2020-06-15T11:14:56.842" v="3180" actId="478"/>
          <ac:spMkLst>
            <pc:docMk/>
            <pc:sldMk cId="3094299497" sldId="301"/>
            <ac:spMk id="9" creationId="{76A919E3-B569-497C-8E06-722A15D840BA}"/>
          </ac:spMkLst>
        </pc:spChg>
        <pc:spChg chg="add">
          <ac:chgData name="Mr Porter" userId="caeb4aa7-6afb-46a3-a995-19b0c182e2ba" providerId="ADAL" clId="{7BE73900-317E-4985-AB15-09BAAE9DB51C}" dt="2020-06-15T11:15:48.360" v="3210" actId="26606"/>
          <ac:spMkLst>
            <pc:docMk/>
            <pc:sldMk cId="3094299497" sldId="301"/>
            <ac:spMk id="71" creationId="{6109556B-EAE9-4435-B409-0519F2CBDB14}"/>
          </ac:spMkLst>
        </pc:spChg>
        <pc:picChg chg="del">
          <ac:chgData name="Mr Porter" userId="caeb4aa7-6afb-46a3-a995-19b0c182e2ba" providerId="ADAL" clId="{7BE73900-317E-4985-AB15-09BAAE9DB51C}" dt="2020-06-15T11:14:55.793" v="3179" actId="478"/>
          <ac:picMkLst>
            <pc:docMk/>
            <pc:sldMk cId="3094299497" sldId="301"/>
            <ac:picMk id="6" creationId="{A1A306C4-20F9-4A0F-B9C6-B555018D8C80}"/>
          </ac:picMkLst>
        </pc:picChg>
        <pc:picChg chg="del">
          <ac:chgData name="Mr Porter" userId="caeb4aa7-6afb-46a3-a995-19b0c182e2ba" providerId="ADAL" clId="{7BE73900-317E-4985-AB15-09BAAE9DB51C}" dt="2020-06-15T11:14:55.365" v="3178" actId="478"/>
          <ac:picMkLst>
            <pc:docMk/>
            <pc:sldMk cId="3094299497" sldId="301"/>
            <ac:picMk id="34818" creationId="{11E5F8B0-02F0-42B2-B5BA-1711F5C7F907}"/>
          </ac:picMkLst>
        </pc:picChg>
        <pc:picChg chg="add mod">
          <ac:chgData name="Mr Porter" userId="caeb4aa7-6afb-46a3-a995-19b0c182e2ba" providerId="ADAL" clId="{7BE73900-317E-4985-AB15-09BAAE9DB51C}" dt="2020-06-15T11:15:48.360" v="3210" actId="26606"/>
          <ac:picMkLst>
            <pc:docMk/>
            <pc:sldMk cId="3094299497" sldId="301"/>
            <ac:picMk id="35842" creationId="{4453DDC4-66E7-4689-9644-12F12704BD29}"/>
          </ac:picMkLst>
        </pc:picChg>
        <pc:cxnChg chg="del">
          <ac:chgData name="Mr Porter" userId="caeb4aa7-6afb-46a3-a995-19b0c182e2ba" providerId="ADAL" clId="{7BE73900-317E-4985-AB15-09BAAE9DB51C}" dt="2020-06-15T11:14:56.842" v="3180" actId="478"/>
          <ac:cxnSpMkLst>
            <pc:docMk/>
            <pc:sldMk cId="3094299497" sldId="301"/>
            <ac:cxnSpMk id="8" creationId="{B1DD039C-59A0-4F27-8A4F-525B8C09929C}"/>
          </ac:cxnSpMkLst>
        </pc:cxnChg>
        <pc:cxnChg chg="del mod">
          <ac:chgData name="Mr Porter" userId="caeb4aa7-6afb-46a3-a995-19b0c182e2ba" providerId="ADAL" clId="{7BE73900-317E-4985-AB15-09BAAE9DB51C}" dt="2020-06-15T11:14:56.842" v="3180" actId="478"/>
          <ac:cxnSpMkLst>
            <pc:docMk/>
            <pc:sldMk cId="3094299497" sldId="301"/>
            <ac:cxnSpMk id="10" creationId="{1E069688-0809-489D-AD82-5A109885654F}"/>
          </ac:cxnSpMkLst>
        </pc:cxnChg>
        <pc:cxnChg chg="add">
          <ac:chgData name="Mr Porter" userId="caeb4aa7-6afb-46a3-a995-19b0c182e2ba" providerId="ADAL" clId="{7BE73900-317E-4985-AB15-09BAAE9DB51C}" dt="2020-06-15T11:15:48.360" v="3210" actId="26606"/>
          <ac:cxnSpMkLst>
            <pc:docMk/>
            <pc:sldMk cId="3094299497" sldId="301"/>
            <ac:cxnSpMk id="73" creationId="{5814CCBE-423E-41B2-A9F3-82679F490EF4}"/>
          </ac:cxnSpMkLst>
        </pc:cxnChg>
      </pc:sldChg>
      <pc:sldChg chg="addSp delSp modSp mod">
        <pc:chgData name="Mr Porter" userId="caeb4aa7-6afb-46a3-a995-19b0c182e2ba" providerId="ADAL" clId="{7BE73900-317E-4985-AB15-09BAAE9DB51C}" dt="2020-06-15T11:17:02.295" v="3234" actId="26606"/>
        <pc:sldMkLst>
          <pc:docMk/>
          <pc:sldMk cId="1711636900" sldId="302"/>
        </pc:sldMkLst>
        <pc:spChg chg="mod">
          <ac:chgData name="Mr Porter" userId="caeb4aa7-6afb-46a3-a995-19b0c182e2ba" providerId="ADAL" clId="{7BE73900-317E-4985-AB15-09BAAE9DB51C}" dt="2020-06-15T11:17:02.295" v="3234" actId="26606"/>
          <ac:spMkLst>
            <pc:docMk/>
            <pc:sldMk cId="1711636900" sldId="302"/>
            <ac:spMk id="2" creationId="{00000000-0000-0000-0000-000000000000}"/>
          </ac:spMkLst>
        </pc:spChg>
        <pc:spChg chg="mod">
          <ac:chgData name="Mr Porter" userId="caeb4aa7-6afb-46a3-a995-19b0c182e2ba" providerId="ADAL" clId="{7BE73900-317E-4985-AB15-09BAAE9DB51C}" dt="2020-06-15T11:17:02.295" v="3234" actId="26606"/>
          <ac:spMkLst>
            <pc:docMk/>
            <pc:sldMk cId="1711636900" sldId="302"/>
            <ac:spMk id="4" creationId="{00000000-0000-0000-0000-000000000000}"/>
          </ac:spMkLst>
        </pc:spChg>
        <pc:spChg chg="del">
          <ac:chgData name="Mr Porter" userId="caeb4aa7-6afb-46a3-a995-19b0c182e2ba" providerId="ADAL" clId="{7BE73900-317E-4985-AB15-09BAAE9DB51C}" dt="2020-06-15T11:16:01.043" v="3212" actId="478"/>
          <ac:spMkLst>
            <pc:docMk/>
            <pc:sldMk cId="1711636900" sldId="302"/>
            <ac:spMk id="7" creationId="{29512D07-7663-48B7-8107-DE8E3E885175}"/>
          </ac:spMkLst>
        </pc:spChg>
        <pc:spChg chg="del">
          <ac:chgData name="Mr Porter" userId="caeb4aa7-6afb-46a3-a995-19b0c182e2ba" providerId="ADAL" clId="{7BE73900-317E-4985-AB15-09BAAE9DB51C}" dt="2020-06-15T11:16:01.043" v="3212" actId="478"/>
          <ac:spMkLst>
            <pc:docMk/>
            <pc:sldMk cId="1711636900" sldId="302"/>
            <ac:spMk id="9" creationId="{76A919E3-B569-497C-8E06-722A15D840BA}"/>
          </ac:spMkLst>
        </pc:spChg>
        <pc:picChg chg="del">
          <ac:chgData name="Mr Porter" userId="caeb4aa7-6afb-46a3-a995-19b0c182e2ba" providerId="ADAL" clId="{7BE73900-317E-4985-AB15-09BAAE9DB51C}" dt="2020-06-15T11:16:01.043" v="3212" actId="478"/>
          <ac:picMkLst>
            <pc:docMk/>
            <pc:sldMk cId="1711636900" sldId="302"/>
            <ac:picMk id="6" creationId="{A1A306C4-20F9-4A0F-B9C6-B555018D8C80}"/>
          </ac:picMkLst>
        </pc:picChg>
        <pc:picChg chg="del">
          <ac:chgData name="Mr Porter" userId="caeb4aa7-6afb-46a3-a995-19b0c182e2ba" providerId="ADAL" clId="{7BE73900-317E-4985-AB15-09BAAE9DB51C}" dt="2020-06-15T11:15:59.773" v="3211" actId="478"/>
          <ac:picMkLst>
            <pc:docMk/>
            <pc:sldMk cId="1711636900" sldId="302"/>
            <ac:picMk id="34818" creationId="{11E5F8B0-02F0-42B2-B5BA-1711F5C7F907}"/>
          </ac:picMkLst>
        </pc:picChg>
        <pc:picChg chg="add del mod">
          <ac:chgData name="Mr Porter" userId="caeb4aa7-6afb-46a3-a995-19b0c182e2ba" providerId="ADAL" clId="{7BE73900-317E-4985-AB15-09BAAE9DB51C}" dt="2020-06-15T11:16:48.367" v="3232" actId="478"/>
          <ac:picMkLst>
            <pc:docMk/>
            <pc:sldMk cId="1711636900" sldId="302"/>
            <ac:picMk id="36866" creationId="{A9C3D97C-B94A-485D-B2CE-8C6F2FA046A3}"/>
          </ac:picMkLst>
        </pc:picChg>
        <pc:picChg chg="add mod">
          <ac:chgData name="Mr Porter" userId="caeb4aa7-6afb-46a3-a995-19b0c182e2ba" providerId="ADAL" clId="{7BE73900-317E-4985-AB15-09BAAE9DB51C}" dt="2020-06-15T11:17:02.295" v="3234" actId="26606"/>
          <ac:picMkLst>
            <pc:docMk/>
            <pc:sldMk cId="1711636900" sldId="302"/>
            <ac:picMk id="36868" creationId="{28C355A1-EB6A-46F7-A7BE-099F40C07565}"/>
          </ac:picMkLst>
        </pc:picChg>
        <pc:cxnChg chg="del">
          <ac:chgData name="Mr Porter" userId="caeb4aa7-6afb-46a3-a995-19b0c182e2ba" providerId="ADAL" clId="{7BE73900-317E-4985-AB15-09BAAE9DB51C}" dt="2020-06-15T11:16:01.043" v="3212" actId="478"/>
          <ac:cxnSpMkLst>
            <pc:docMk/>
            <pc:sldMk cId="1711636900" sldId="302"/>
            <ac:cxnSpMk id="8" creationId="{B1DD039C-59A0-4F27-8A4F-525B8C09929C}"/>
          </ac:cxnSpMkLst>
        </pc:cxnChg>
        <pc:cxnChg chg="del mod">
          <ac:chgData name="Mr Porter" userId="caeb4aa7-6afb-46a3-a995-19b0c182e2ba" providerId="ADAL" clId="{7BE73900-317E-4985-AB15-09BAAE9DB51C}" dt="2020-06-15T11:16:01.043" v="3212" actId="478"/>
          <ac:cxnSpMkLst>
            <pc:docMk/>
            <pc:sldMk cId="1711636900" sldId="302"/>
            <ac:cxnSpMk id="10" creationId="{1E069688-0809-489D-AD82-5A109885654F}"/>
          </ac:cxnSpMkLst>
        </pc:cxnChg>
      </pc:sldChg>
      <pc:sldChg chg="add">
        <pc:chgData name="Mr Porter" userId="caeb4aa7-6afb-46a3-a995-19b0c182e2ba" providerId="ADAL" clId="{7BE73900-317E-4985-AB15-09BAAE9DB51C}" dt="2020-06-15T11:17:06.830" v="3235"/>
        <pc:sldMkLst>
          <pc:docMk/>
          <pc:sldMk cId="4118015211" sldId="303"/>
        </pc:sldMkLst>
      </pc:sldChg>
      <pc:sldChg chg="addSp delSp modSp add mod modAnim">
        <pc:chgData name="Mr Porter" userId="caeb4aa7-6afb-46a3-a995-19b0c182e2ba" providerId="ADAL" clId="{7BE73900-317E-4985-AB15-09BAAE9DB51C}" dt="2020-06-15T11:19:40.718" v="3337" actId="1076"/>
        <pc:sldMkLst>
          <pc:docMk/>
          <pc:sldMk cId="2585005647" sldId="304"/>
        </pc:sldMkLst>
        <pc:spChg chg="mod">
          <ac:chgData name="Mr Porter" userId="caeb4aa7-6afb-46a3-a995-19b0c182e2ba" providerId="ADAL" clId="{7BE73900-317E-4985-AB15-09BAAE9DB51C}" dt="2020-06-15T11:19:30.014" v="3333" actId="20577"/>
          <ac:spMkLst>
            <pc:docMk/>
            <pc:sldMk cId="2585005647" sldId="304"/>
            <ac:spMk id="2" creationId="{00000000-0000-0000-0000-000000000000}"/>
          </ac:spMkLst>
        </pc:spChg>
        <pc:spChg chg="mod">
          <ac:chgData name="Mr Porter" userId="caeb4aa7-6afb-46a3-a995-19b0c182e2ba" providerId="ADAL" clId="{7BE73900-317E-4985-AB15-09BAAE9DB51C}" dt="2020-06-15T11:19:26.914" v="3332" actId="20577"/>
          <ac:spMkLst>
            <pc:docMk/>
            <pc:sldMk cId="2585005647" sldId="304"/>
            <ac:spMk id="4" creationId="{00000000-0000-0000-0000-000000000000}"/>
          </ac:spMkLst>
        </pc:spChg>
        <pc:picChg chg="add mod">
          <ac:chgData name="Mr Porter" userId="caeb4aa7-6afb-46a3-a995-19b0c182e2ba" providerId="ADAL" clId="{7BE73900-317E-4985-AB15-09BAAE9DB51C}" dt="2020-06-15T11:19:40.718" v="3337" actId="1076"/>
          <ac:picMkLst>
            <pc:docMk/>
            <pc:sldMk cId="2585005647" sldId="304"/>
            <ac:picMk id="5" creationId="{ACEB67D6-99AE-4908-B1C4-100D64CDA226}"/>
          </ac:picMkLst>
        </pc:picChg>
        <pc:picChg chg="del">
          <ac:chgData name="Mr Porter" userId="caeb4aa7-6afb-46a3-a995-19b0c182e2ba" providerId="ADAL" clId="{7BE73900-317E-4985-AB15-09BAAE9DB51C}" dt="2020-06-15T11:17:54.566" v="3262" actId="478"/>
          <ac:picMkLst>
            <pc:docMk/>
            <pc:sldMk cId="2585005647" sldId="304"/>
            <ac:picMk id="10" creationId="{78BE29A4-C750-49A5-8BB0-D711DCAA3FB8}"/>
          </ac:picMkLst>
        </pc:picChg>
      </pc:sldChg>
      <pc:sldChg chg="addSp modSp add mod setBg modAnim">
        <pc:chgData name="Mr Porter" userId="caeb4aa7-6afb-46a3-a995-19b0c182e2ba" providerId="ADAL" clId="{7BE73900-317E-4985-AB15-09BAAE9DB51C}" dt="2020-06-15T11:20:00.551" v="3363" actId="20577"/>
        <pc:sldMkLst>
          <pc:docMk/>
          <pc:sldMk cId="82282924" sldId="305"/>
        </pc:sldMkLst>
        <pc:spChg chg="mod">
          <ac:chgData name="Mr Porter" userId="caeb4aa7-6afb-46a3-a995-19b0c182e2ba" providerId="ADAL" clId="{7BE73900-317E-4985-AB15-09BAAE9DB51C}" dt="2020-06-15T11:19:52.304" v="3340"/>
          <ac:spMkLst>
            <pc:docMk/>
            <pc:sldMk cId="82282924" sldId="305"/>
            <ac:spMk id="2" creationId="{00000000-0000-0000-0000-000000000000}"/>
          </ac:spMkLst>
        </pc:spChg>
        <pc:spChg chg="mod">
          <ac:chgData name="Mr Porter" userId="caeb4aa7-6afb-46a3-a995-19b0c182e2ba" providerId="ADAL" clId="{7BE73900-317E-4985-AB15-09BAAE9DB51C}" dt="2020-06-15T11:20:00.551" v="3363" actId="20577"/>
          <ac:spMkLst>
            <pc:docMk/>
            <pc:sldMk cId="82282924" sldId="305"/>
            <ac:spMk id="4" creationId="{00000000-0000-0000-0000-000000000000}"/>
          </ac:spMkLst>
        </pc:spChg>
        <pc:picChg chg="add mod">
          <ac:chgData name="Mr Porter" userId="caeb4aa7-6afb-46a3-a995-19b0c182e2ba" providerId="ADAL" clId="{7BE73900-317E-4985-AB15-09BAAE9DB51C}" dt="2020-06-15T11:19:46.542" v="3339" actId="1076"/>
          <ac:picMkLst>
            <pc:docMk/>
            <pc:sldMk cId="82282924" sldId="305"/>
            <ac:picMk id="5" creationId="{482D0AE5-DD9C-44A5-9B77-56EC62982817}"/>
          </ac:picMkLst>
        </pc:picChg>
      </pc:sldChg>
      <pc:sldChg chg="addSp modSp add mod setBg modAnim">
        <pc:chgData name="Mr Porter" userId="caeb4aa7-6afb-46a3-a995-19b0c182e2ba" providerId="ADAL" clId="{7BE73900-317E-4985-AB15-09BAAE9DB51C}" dt="2020-06-15T11:20:21.402" v="3391" actId="20577"/>
        <pc:sldMkLst>
          <pc:docMk/>
          <pc:sldMk cId="785056542" sldId="306"/>
        </pc:sldMkLst>
        <pc:spChg chg="mod">
          <ac:chgData name="Mr Porter" userId="caeb4aa7-6afb-46a3-a995-19b0c182e2ba" providerId="ADAL" clId="{7BE73900-317E-4985-AB15-09BAAE9DB51C}" dt="2020-06-15T11:20:21.402" v="3391" actId="20577"/>
          <ac:spMkLst>
            <pc:docMk/>
            <pc:sldMk cId="785056542" sldId="306"/>
            <ac:spMk id="2" creationId="{00000000-0000-0000-0000-000000000000}"/>
          </ac:spMkLst>
        </pc:spChg>
        <pc:spChg chg="mod">
          <ac:chgData name="Mr Porter" userId="caeb4aa7-6afb-46a3-a995-19b0c182e2ba" providerId="ADAL" clId="{7BE73900-317E-4985-AB15-09BAAE9DB51C}" dt="2020-06-15T11:20:14.178" v="3388" actId="20577"/>
          <ac:spMkLst>
            <pc:docMk/>
            <pc:sldMk cId="785056542" sldId="306"/>
            <ac:spMk id="4" creationId="{00000000-0000-0000-0000-000000000000}"/>
          </ac:spMkLst>
        </pc:spChg>
        <pc:picChg chg="add mod">
          <ac:chgData name="Mr Porter" userId="caeb4aa7-6afb-46a3-a995-19b0c182e2ba" providerId="ADAL" clId="{7BE73900-317E-4985-AB15-09BAAE9DB51C}" dt="2020-06-15T11:20:09.342" v="3365" actId="1076"/>
          <ac:picMkLst>
            <pc:docMk/>
            <pc:sldMk cId="785056542" sldId="306"/>
            <ac:picMk id="5" creationId="{65F4DE96-76F7-4B31-BB2F-53ED26E5FC98}"/>
          </ac:picMkLst>
        </pc:picChg>
      </pc:sldChg>
      <pc:sldChg chg="addSp modSp add mod setBg modAnim">
        <pc:chgData name="Mr Porter" userId="caeb4aa7-6afb-46a3-a995-19b0c182e2ba" providerId="ADAL" clId="{7BE73900-317E-4985-AB15-09BAAE9DB51C}" dt="2020-06-15T11:20:39.022" v="3417" actId="20577"/>
        <pc:sldMkLst>
          <pc:docMk/>
          <pc:sldMk cId="1547015214" sldId="307"/>
        </pc:sldMkLst>
        <pc:spChg chg="mod">
          <ac:chgData name="Mr Porter" userId="caeb4aa7-6afb-46a3-a995-19b0c182e2ba" providerId="ADAL" clId="{7BE73900-317E-4985-AB15-09BAAE9DB51C}" dt="2020-06-15T11:20:34.865" v="3395" actId="20577"/>
          <ac:spMkLst>
            <pc:docMk/>
            <pc:sldMk cId="1547015214" sldId="307"/>
            <ac:spMk id="2" creationId="{00000000-0000-0000-0000-000000000000}"/>
          </ac:spMkLst>
        </pc:spChg>
        <pc:spChg chg="mod">
          <ac:chgData name="Mr Porter" userId="caeb4aa7-6afb-46a3-a995-19b0c182e2ba" providerId="ADAL" clId="{7BE73900-317E-4985-AB15-09BAAE9DB51C}" dt="2020-06-15T11:20:39.022" v="3417" actId="20577"/>
          <ac:spMkLst>
            <pc:docMk/>
            <pc:sldMk cId="1547015214" sldId="307"/>
            <ac:spMk id="4" creationId="{00000000-0000-0000-0000-000000000000}"/>
          </ac:spMkLst>
        </pc:spChg>
        <pc:picChg chg="add mod">
          <ac:chgData name="Mr Porter" userId="caeb4aa7-6afb-46a3-a995-19b0c182e2ba" providerId="ADAL" clId="{7BE73900-317E-4985-AB15-09BAAE9DB51C}" dt="2020-06-15T11:20:27.879" v="3393" actId="1076"/>
          <ac:picMkLst>
            <pc:docMk/>
            <pc:sldMk cId="1547015214" sldId="307"/>
            <ac:picMk id="5" creationId="{78219D66-4EFE-4F3F-A1C0-22DE91BB9C82}"/>
          </ac:picMkLst>
        </pc:picChg>
      </pc:sldChg>
      <pc:sldChg chg="addSp modSp add mod setBg modAnim">
        <pc:chgData name="Mr Porter" userId="caeb4aa7-6afb-46a3-a995-19b0c182e2ba" providerId="ADAL" clId="{7BE73900-317E-4985-AB15-09BAAE9DB51C}" dt="2020-06-15T11:21:53.032" v="3523" actId="20577"/>
        <pc:sldMkLst>
          <pc:docMk/>
          <pc:sldMk cId="2621432997" sldId="308"/>
        </pc:sldMkLst>
        <pc:spChg chg="mod">
          <ac:chgData name="Mr Porter" userId="caeb4aa7-6afb-46a3-a995-19b0c182e2ba" providerId="ADAL" clId="{7BE73900-317E-4985-AB15-09BAAE9DB51C}" dt="2020-06-15T11:21:04.276" v="3444"/>
          <ac:spMkLst>
            <pc:docMk/>
            <pc:sldMk cId="2621432997" sldId="308"/>
            <ac:spMk id="2" creationId="{00000000-0000-0000-0000-000000000000}"/>
          </ac:spMkLst>
        </pc:spChg>
        <pc:spChg chg="mod">
          <ac:chgData name="Mr Porter" userId="caeb4aa7-6afb-46a3-a995-19b0c182e2ba" providerId="ADAL" clId="{7BE73900-317E-4985-AB15-09BAAE9DB51C}" dt="2020-06-15T11:21:53.032" v="3523" actId="20577"/>
          <ac:spMkLst>
            <pc:docMk/>
            <pc:sldMk cId="2621432997" sldId="308"/>
            <ac:spMk id="4" creationId="{00000000-0000-0000-0000-000000000000}"/>
          </ac:spMkLst>
        </pc:spChg>
        <pc:picChg chg="add mod">
          <ac:chgData name="Mr Porter" userId="caeb4aa7-6afb-46a3-a995-19b0c182e2ba" providerId="ADAL" clId="{7BE73900-317E-4985-AB15-09BAAE9DB51C}" dt="2020-06-15T11:20:48.942" v="3422" actId="1076"/>
          <ac:picMkLst>
            <pc:docMk/>
            <pc:sldMk cId="2621432997" sldId="308"/>
            <ac:picMk id="5" creationId="{E70E4795-09EA-414E-B851-0CAC6A0FB60F}"/>
          </ac:picMkLst>
        </pc:picChg>
      </pc:sldChg>
      <pc:sldChg chg="addSp modSp add mod setBg modAnim">
        <pc:chgData name="Mr Porter" userId="caeb4aa7-6afb-46a3-a995-19b0c182e2ba" providerId="ADAL" clId="{7BE73900-317E-4985-AB15-09BAAE9DB51C}" dt="2020-06-15T11:21:49.254" v="3517" actId="20577"/>
        <pc:sldMkLst>
          <pc:docMk/>
          <pc:sldMk cId="507100251" sldId="309"/>
        </pc:sldMkLst>
        <pc:spChg chg="mod">
          <ac:chgData name="Mr Porter" userId="caeb4aa7-6afb-46a3-a995-19b0c182e2ba" providerId="ADAL" clId="{7BE73900-317E-4985-AB15-09BAAE9DB51C}" dt="2020-06-15T11:21:26.625" v="3475" actId="20577"/>
          <ac:spMkLst>
            <pc:docMk/>
            <pc:sldMk cId="507100251" sldId="309"/>
            <ac:spMk id="2" creationId="{00000000-0000-0000-0000-000000000000}"/>
          </ac:spMkLst>
        </pc:spChg>
        <pc:spChg chg="mod">
          <ac:chgData name="Mr Porter" userId="caeb4aa7-6afb-46a3-a995-19b0c182e2ba" providerId="ADAL" clId="{7BE73900-317E-4985-AB15-09BAAE9DB51C}" dt="2020-06-15T11:21:49.254" v="3517" actId="20577"/>
          <ac:spMkLst>
            <pc:docMk/>
            <pc:sldMk cId="507100251" sldId="309"/>
            <ac:spMk id="4" creationId="{00000000-0000-0000-0000-000000000000}"/>
          </ac:spMkLst>
        </pc:spChg>
        <pc:picChg chg="add mod">
          <ac:chgData name="Mr Porter" userId="caeb4aa7-6afb-46a3-a995-19b0c182e2ba" providerId="ADAL" clId="{7BE73900-317E-4985-AB15-09BAAE9DB51C}" dt="2020-06-15T11:21:11.334" v="3446" actId="1076"/>
          <ac:picMkLst>
            <pc:docMk/>
            <pc:sldMk cId="507100251" sldId="309"/>
            <ac:picMk id="5" creationId="{D0803818-86E1-483B-B771-F86A73C91E52}"/>
          </ac:picMkLst>
        </pc:picChg>
      </pc:sldChg>
      <pc:sldChg chg="addSp modSp add mod setBg modAnim">
        <pc:chgData name="Mr Porter" userId="caeb4aa7-6afb-46a3-a995-19b0c182e2ba" providerId="ADAL" clId="{7BE73900-317E-4985-AB15-09BAAE9DB51C}" dt="2020-06-15T11:21:59.722" v="3524"/>
        <pc:sldMkLst>
          <pc:docMk/>
          <pc:sldMk cId="1859670684" sldId="310"/>
        </pc:sldMkLst>
        <pc:spChg chg="mod">
          <ac:chgData name="Mr Porter" userId="caeb4aa7-6afb-46a3-a995-19b0c182e2ba" providerId="ADAL" clId="{7BE73900-317E-4985-AB15-09BAAE9DB51C}" dt="2020-06-15T11:21:59.722" v="3524"/>
          <ac:spMkLst>
            <pc:docMk/>
            <pc:sldMk cId="1859670684" sldId="310"/>
            <ac:spMk id="2" creationId="{00000000-0000-0000-0000-000000000000}"/>
          </ac:spMkLst>
        </pc:spChg>
        <pc:spChg chg="mod">
          <ac:chgData name="Mr Porter" userId="caeb4aa7-6afb-46a3-a995-19b0c182e2ba" providerId="ADAL" clId="{7BE73900-317E-4985-AB15-09BAAE9DB51C}" dt="2020-06-15T11:21:45.847" v="3511" actId="20577"/>
          <ac:spMkLst>
            <pc:docMk/>
            <pc:sldMk cId="1859670684" sldId="310"/>
            <ac:spMk id="4" creationId="{00000000-0000-0000-0000-000000000000}"/>
          </ac:spMkLst>
        </pc:spChg>
        <pc:spChg chg="mod">
          <ac:chgData name="Mr Porter" userId="caeb4aa7-6afb-46a3-a995-19b0c182e2ba" providerId="ADAL" clId="{7BE73900-317E-4985-AB15-09BAAE9DB51C}" dt="2020-06-15T11:21:34.527" v="3476"/>
          <ac:spMkLst>
            <pc:docMk/>
            <pc:sldMk cId="1859670684" sldId="310"/>
            <ac:spMk id="7" creationId="{88CB6440-E8B2-49D6-A0A8-69D58CF8FB67}"/>
          </ac:spMkLst>
        </pc:spChg>
        <pc:spChg chg="mod">
          <ac:chgData name="Mr Porter" userId="caeb4aa7-6afb-46a3-a995-19b0c182e2ba" providerId="ADAL" clId="{7BE73900-317E-4985-AB15-09BAAE9DB51C}" dt="2020-06-15T11:21:34.527" v="3476"/>
          <ac:spMkLst>
            <pc:docMk/>
            <pc:sldMk cId="1859670684" sldId="310"/>
            <ac:spMk id="8" creationId="{B7E32A19-004F-4DE6-B866-FFC554A6AFAF}"/>
          </ac:spMkLst>
        </pc:spChg>
        <pc:grpChg chg="add mod">
          <ac:chgData name="Mr Porter" userId="caeb4aa7-6afb-46a3-a995-19b0c182e2ba" providerId="ADAL" clId="{7BE73900-317E-4985-AB15-09BAAE9DB51C}" dt="2020-06-15T11:21:37.669" v="3478" actId="1076"/>
          <ac:grpSpMkLst>
            <pc:docMk/>
            <pc:sldMk cId="1859670684" sldId="310"/>
            <ac:grpSpMk id="5" creationId="{5ED90B7A-AF53-4F4C-A7A5-8CEF6C8160D4}"/>
          </ac:grpSpMkLst>
        </pc:grpChg>
        <pc:picChg chg="mod">
          <ac:chgData name="Mr Porter" userId="caeb4aa7-6afb-46a3-a995-19b0c182e2ba" providerId="ADAL" clId="{7BE73900-317E-4985-AB15-09BAAE9DB51C}" dt="2020-06-15T11:21:34.527" v="3476"/>
          <ac:picMkLst>
            <pc:docMk/>
            <pc:sldMk cId="1859670684" sldId="310"/>
            <ac:picMk id="6" creationId="{74A05B6C-CEB2-438C-9DCC-E0580C1DBB8D}"/>
          </ac:picMkLst>
        </pc:picChg>
      </pc:sldChg>
      <pc:sldChg chg="addSp modSp add mod setBg modAnim">
        <pc:chgData name="Mr Porter" userId="caeb4aa7-6afb-46a3-a995-19b0c182e2ba" providerId="ADAL" clId="{7BE73900-317E-4985-AB15-09BAAE9DB51C}" dt="2020-06-15T11:22:23.812" v="3544"/>
        <pc:sldMkLst>
          <pc:docMk/>
          <pc:sldMk cId="3126925769" sldId="311"/>
        </pc:sldMkLst>
        <pc:spChg chg="mod">
          <ac:chgData name="Mr Porter" userId="caeb4aa7-6afb-46a3-a995-19b0c182e2ba" providerId="ADAL" clId="{7BE73900-317E-4985-AB15-09BAAE9DB51C}" dt="2020-06-15T11:22:23.812" v="3544"/>
          <ac:spMkLst>
            <pc:docMk/>
            <pc:sldMk cId="3126925769" sldId="311"/>
            <ac:spMk id="2" creationId="{00000000-0000-0000-0000-000000000000}"/>
          </ac:spMkLst>
        </pc:spChg>
        <pc:spChg chg="mod">
          <ac:chgData name="Mr Porter" userId="caeb4aa7-6afb-46a3-a995-19b0c182e2ba" providerId="ADAL" clId="{7BE73900-317E-4985-AB15-09BAAE9DB51C}" dt="2020-06-15T11:22:15.701" v="3543" actId="20577"/>
          <ac:spMkLst>
            <pc:docMk/>
            <pc:sldMk cId="3126925769" sldId="311"/>
            <ac:spMk id="4" creationId="{00000000-0000-0000-0000-000000000000}"/>
          </ac:spMkLst>
        </pc:spChg>
        <pc:picChg chg="add mod">
          <ac:chgData name="Mr Porter" userId="caeb4aa7-6afb-46a3-a995-19b0c182e2ba" providerId="ADAL" clId="{7BE73900-317E-4985-AB15-09BAAE9DB51C}" dt="2020-06-15T11:22:11.573" v="3528" actId="1076"/>
          <ac:picMkLst>
            <pc:docMk/>
            <pc:sldMk cId="3126925769" sldId="311"/>
            <ac:picMk id="5" creationId="{8954B65C-D084-4B4C-918B-589CA4234F14}"/>
          </ac:picMkLst>
        </pc:picChg>
      </pc:sldChg>
      <pc:sldChg chg="add del setBg">
        <pc:chgData name="Mr Porter" userId="caeb4aa7-6afb-46a3-a995-19b0c182e2ba" providerId="ADAL" clId="{7BE73900-317E-4985-AB15-09BAAE9DB51C}" dt="2020-06-15T11:18:55.654" v="3308"/>
        <pc:sldMkLst>
          <pc:docMk/>
          <pc:sldMk cId="3356950268" sldId="312"/>
        </pc:sldMkLst>
      </pc:sldChg>
      <pc:sldChg chg="addSp delSp modSp add mod setBg modAnim">
        <pc:chgData name="Mr Porter" userId="caeb4aa7-6afb-46a3-a995-19b0c182e2ba" providerId="ADAL" clId="{7BE73900-317E-4985-AB15-09BAAE9DB51C}" dt="2020-06-15T11:24:41.433" v="3592" actId="403"/>
        <pc:sldMkLst>
          <pc:docMk/>
          <pc:sldMk cId="3823881773" sldId="312"/>
        </pc:sldMkLst>
        <pc:spChg chg="mod">
          <ac:chgData name="Mr Porter" userId="caeb4aa7-6afb-46a3-a995-19b0c182e2ba" providerId="ADAL" clId="{7BE73900-317E-4985-AB15-09BAAE9DB51C}" dt="2020-06-15T11:24:41.433" v="3592" actId="403"/>
          <ac:spMkLst>
            <pc:docMk/>
            <pc:sldMk cId="3823881773" sldId="312"/>
            <ac:spMk id="2" creationId="{00000000-0000-0000-0000-000000000000}"/>
          </ac:spMkLst>
        </pc:spChg>
        <pc:spChg chg="mod">
          <ac:chgData name="Mr Porter" userId="caeb4aa7-6afb-46a3-a995-19b0c182e2ba" providerId="ADAL" clId="{7BE73900-317E-4985-AB15-09BAAE9DB51C}" dt="2020-06-15T11:24:32.418" v="3588" actId="26606"/>
          <ac:spMkLst>
            <pc:docMk/>
            <pc:sldMk cId="3823881773" sldId="312"/>
            <ac:spMk id="4" creationId="{00000000-0000-0000-0000-000000000000}"/>
          </ac:spMkLst>
        </pc:spChg>
        <pc:spChg chg="add">
          <ac:chgData name="Mr Porter" userId="caeb4aa7-6afb-46a3-a995-19b0c182e2ba" providerId="ADAL" clId="{7BE73900-317E-4985-AB15-09BAAE9DB51C}" dt="2020-06-15T11:24:32.418" v="3588" actId="26606"/>
          <ac:spMkLst>
            <pc:docMk/>
            <pc:sldMk cId="3823881773" sldId="312"/>
            <ac:spMk id="73" creationId="{57D175FC-84CC-4D12-A5E2-FA27D934E9CE}"/>
          </ac:spMkLst>
        </pc:spChg>
        <pc:picChg chg="del">
          <ac:chgData name="Mr Porter" userId="caeb4aa7-6afb-46a3-a995-19b0c182e2ba" providerId="ADAL" clId="{7BE73900-317E-4985-AB15-09BAAE9DB51C}" dt="2020-06-15T11:22:41.777" v="3547" actId="478"/>
          <ac:picMkLst>
            <pc:docMk/>
            <pc:sldMk cId="3823881773" sldId="312"/>
            <ac:picMk id="5" creationId="{8954B65C-D084-4B4C-918B-589CA4234F14}"/>
          </ac:picMkLst>
        </pc:picChg>
        <pc:picChg chg="add del">
          <ac:chgData name="Mr Porter" userId="caeb4aa7-6afb-46a3-a995-19b0c182e2ba" providerId="ADAL" clId="{7BE73900-317E-4985-AB15-09BAAE9DB51C}" dt="2020-06-15T11:24:10.905" v="3586" actId="478"/>
          <ac:picMkLst>
            <pc:docMk/>
            <pc:sldMk cId="3823881773" sldId="312"/>
            <ac:picMk id="37890" creationId="{DB680F98-B788-4CF1-9F83-8142F52089CC}"/>
          </ac:picMkLst>
        </pc:picChg>
        <pc:picChg chg="add mod ord">
          <ac:chgData name="Mr Porter" userId="caeb4aa7-6afb-46a3-a995-19b0c182e2ba" providerId="ADAL" clId="{7BE73900-317E-4985-AB15-09BAAE9DB51C}" dt="2020-06-15T11:24:32.418" v="3588" actId="26606"/>
          <ac:picMkLst>
            <pc:docMk/>
            <pc:sldMk cId="3823881773" sldId="312"/>
            <ac:picMk id="37892" creationId="{97175ADA-2737-45D5-9B6C-A1D37F15D4F7}"/>
          </ac:picMkLst>
        </pc:picChg>
        <pc:cxnChg chg="add">
          <ac:chgData name="Mr Porter" userId="caeb4aa7-6afb-46a3-a995-19b0c182e2ba" providerId="ADAL" clId="{7BE73900-317E-4985-AB15-09BAAE9DB51C}" dt="2020-06-15T11:24:32.418" v="3588" actId="26606"/>
          <ac:cxnSpMkLst>
            <pc:docMk/>
            <pc:sldMk cId="3823881773" sldId="312"/>
            <ac:cxnSpMk id="75" creationId="{8AC38328-2D50-4DDB-BD20-28DE12E4996E}"/>
          </ac:cxnSpMkLst>
        </pc:cxnChg>
      </pc:sldChg>
      <pc:sldChg chg="addSp delSp modSp add mod">
        <pc:chgData name="Mr Porter" userId="caeb4aa7-6afb-46a3-a995-19b0c182e2ba" providerId="ADAL" clId="{7BE73900-317E-4985-AB15-09BAAE9DB51C}" dt="2020-06-15T11:25:35.262" v="3624" actId="26606"/>
        <pc:sldMkLst>
          <pc:docMk/>
          <pc:sldMk cId="2518759186" sldId="313"/>
        </pc:sldMkLst>
        <pc:spChg chg="mod">
          <ac:chgData name="Mr Porter" userId="caeb4aa7-6afb-46a3-a995-19b0c182e2ba" providerId="ADAL" clId="{7BE73900-317E-4985-AB15-09BAAE9DB51C}" dt="2020-06-15T11:25:35.262" v="3624" actId="26606"/>
          <ac:spMkLst>
            <pc:docMk/>
            <pc:sldMk cId="2518759186" sldId="313"/>
            <ac:spMk id="2" creationId="{00000000-0000-0000-0000-000000000000}"/>
          </ac:spMkLst>
        </pc:spChg>
        <pc:spChg chg="mod">
          <ac:chgData name="Mr Porter" userId="caeb4aa7-6afb-46a3-a995-19b0c182e2ba" providerId="ADAL" clId="{7BE73900-317E-4985-AB15-09BAAE9DB51C}" dt="2020-06-15T11:25:35.262" v="3624" actId="26606"/>
          <ac:spMkLst>
            <pc:docMk/>
            <pc:sldMk cId="2518759186" sldId="313"/>
            <ac:spMk id="4" creationId="{00000000-0000-0000-0000-000000000000}"/>
          </ac:spMkLst>
        </pc:spChg>
        <pc:spChg chg="del">
          <ac:chgData name="Mr Porter" userId="caeb4aa7-6afb-46a3-a995-19b0c182e2ba" providerId="ADAL" clId="{7BE73900-317E-4985-AB15-09BAAE9DB51C}" dt="2020-06-15T11:25:35.262" v="3624" actId="26606"/>
          <ac:spMkLst>
            <pc:docMk/>
            <pc:sldMk cId="2518759186" sldId="313"/>
            <ac:spMk id="73" creationId="{57D175FC-84CC-4D12-A5E2-FA27D934E9CE}"/>
          </ac:spMkLst>
        </pc:spChg>
        <pc:picChg chg="del">
          <ac:chgData name="Mr Porter" userId="caeb4aa7-6afb-46a3-a995-19b0c182e2ba" providerId="ADAL" clId="{7BE73900-317E-4985-AB15-09BAAE9DB51C}" dt="2020-06-15T11:24:57.495" v="3594" actId="478"/>
          <ac:picMkLst>
            <pc:docMk/>
            <pc:sldMk cId="2518759186" sldId="313"/>
            <ac:picMk id="37892" creationId="{97175ADA-2737-45D5-9B6C-A1D37F15D4F7}"/>
          </ac:picMkLst>
        </pc:picChg>
        <pc:picChg chg="add del">
          <ac:chgData name="Mr Porter" userId="caeb4aa7-6afb-46a3-a995-19b0c182e2ba" providerId="ADAL" clId="{7BE73900-317E-4985-AB15-09BAAE9DB51C}" dt="2020-06-15T11:25:29.911" v="3622" actId="478"/>
          <ac:picMkLst>
            <pc:docMk/>
            <pc:sldMk cId="2518759186" sldId="313"/>
            <ac:picMk id="48130" creationId="{99B79935-642D-4AB4-B8ED-3091A698F1C7}"/>
          </ac:picMkLst>
        </pc:picChg>
        <pc:picChg chg="add mod">
          <ac:chgData name="Mr Porter" userId="caeb4aa7-6afb-46a3-a995-19b0c182e2ba" providerId="ADAL" clId="{7BE73900-317E-4985-AB15-09BAAE9DB51C}" dt="2020-06-15T11:25:35.262" v="3624" actId="26606"/>
          <ac:picMkLst>
            <pc:docMk/>
            <pc:sldMk cId="2518759186" sldId="313"/>
            <ac:picMk id="48132" creationId="{1F9CF63E-207A-401B-B386-1CC243EAAC5B}"/>
          </ac:picMkLst>
        </pc:picChg>
        <pc:cxnChg chg="del">
          <ac:chgData name="Mr Porter" userId="caeb4aa7-6afb-46a3-a995-19b0c182e2ba" providerId="ADAL" clId="{7BE73900-317E-4985-AB15-09BAAE9DB51C}" dt="2020-06-15T11:25:35.262" v="3624" actId="26606"/>
          <ac:cxnSpMkLst>
            <pc:docMk/>
            <pc:sldMk cId="2518759186" sldId="313"/>
            <ac:cxnSpMk id="75" creationId="{8AC38328-2D50-4DDB-BD20-28DE12E4996E}"/>
          </ac:cxnSpMkLst>
        </pc:cxnChg>
      </pc:sldChg>
      <pc:sldChg chg="addSp delSp modSp add mod">
        <pc:chgData name="Mr Porter" userId="caeb4aa7-6afb-46a3-a995-19b0c182e2ba" providerId="ADAL" clId="{7BE73900-317E-4985-AB15-09BAAE9DB51C}" dt="2020-06-15T11:29:55.671" v="3738" actId="164"/>
        <pc:sldMkLst>
          <pc:docMk/>
          <pc:sldMk cId="1801597571" sldId="314"/>
        </pc:sldMkLst>
        <pc:spChg chg="mod">
          <ac:chgData name="Mr Porter" userId="caeb4aa7-6afb-46a3-a995-19b0c182e2ba" providerId="ADAL" clId="{7BE73900-317E-4985-AB15-09BAAE9DB51C}" dt="2020-06-15T11:27:29.079" v="3660" actId="404"/>
          <ac:spMkLst>
            <pc:docMk/>
            <pc:sldMk cId="1801597571" sldId="314"/>
            <ac:spMk id="2" creationId="{00000000-0000-0000-0000-000000000000}"/>
          </ac:spMkLst>
        </pc:spChg>
        <pc:spChg chg="add mod">
          <ac:chgData name="Mr Porter" userId="caeb4aa7-6afb-46a3-a995-19b0c182e2ba" providerId="ADAL" clId="{7BE73900-317E-4985-AB15-09BAAE9DB51C}" dt="2020-06-15T11:29:55.671" v="3738" actId="164"/>
          <ac:spMkLst>
            <pc:docMk/>
            <pc:sldMk cId="1801597571" sldId="314"/>
            <ac:spMk id="3" creationId="{16094E1C-01E9-4350-9678-11BAE8EED53B}"/>
          </ac:spMkLst>
        </pc:spChg>
        <pc:spChg chg="mod">
          <ac:chgData name="Mr Porter" userId="caeb4aa7-6afb-46a3-a995-19b0c182e2ba" providerId="ADAL" clId="{7BE73900-317E-4985-AB15-09BAAE9DB51C}" dt="2020-06-15T11:27:26.266" v="3658" actId="26606"/>
          <ac:spMkLst>
            <pc:docMk/>
            <pc:sldMk cId="1801597571" sldId="314"/>
            <ac:spMk id="4" creationId="{00000000-0000-0000-0000-000000000000}"/>
          </ac:spMkLst>
        </pc:spChg>
        <pc:grpChg chg="add mod">
          <ac:chgData name="Mr Porter" userId="caeb4aa7-6afb-46a3-a995-19b0c182e2ba" providerId="ADAL" clId="{7BE73900-317E-4985-AB15-09BAAE9DB51C}" dt="2020-06-15T11:29:55.671" v="3738" actId="164"/>
          <ac:grpSpMkLst>
            <pc:docMk/>
            <pc:sldMk cId="1801597571" sldId="314"/>
            <ac:grpSpMk id="6" creationId="{5E0EE6E8-C437-4FB7-9464-698E4BAAD1F5}"/>
          </ac:grpSpMkLst>
        </pc:grpChg>
        <pc:picChg chg="add mod">
          <ac:chgData name="Mr Porter" userId="caeb4aa7-6afb-46a3-a995-19b0c182e2ba" providerId="ADAL" clId="{7BE73900-317E-4985-AB15-09BAAE9DB51C}" dt="2020-06-15T11:29:55.671" v="3738" actId="164"/>
          <ac:picMkLst>
            <pc:docMk/>
            <pc:sldMk cId="1801597571" sldId="314"/>
            <ac:picMk id="5" creationId="{AD030DB8-523D-40C4-B683-AFFCDEB7ED6A}"/>
          </ac:picMkLst>
        </pc:picChg>
        <pc:picChg chg="del">
          <ac:chgData name="Mr Porter" userId="caeb4aa7-6afb-46a3-a995-19b0c182e2ba" providerId="ADAL" clId="{7BE73900-317E-4985-AB15-09BAAE9DB51C}" dt="2020-06-15T11:25:41.522" v="3626" actId="478"/>
          <ac:picMkLst>
            <pc:docMk/>
            <pc:sldMk cId="1801597571" sldId="314"/>
            <ac:picMk id="48132" creationId="{1F9CF63E-207A-401B-B386-1CC243EAAC5B}"/>
          </ac:picMkLst>
        </pc:picChg>
      </pc:sldChg>
      <pc:sldChg chg="addSp delSp modSp add mod">
        <pc:chgData name="Mr Porter" userId="caeb4aa7-6afb-46a3-a995-19b0c182e2ba" providerId="ADAL" clId="{7BE73900-317E-4985-AB15-09BAAE9DB51C}" dt="2020-06-15T11:30:03.695" v="3741" actId="164"/>
        <pc:sldMkLst>
          <pc:docMk/>
          <pc:sldMk cId="3717129725" sldId="315"/>
        </pc:sldMkLst>
        <pc:spChg chg="mod">
          <ac:chgData name="Mr Porter" userId="caeb4aa7-6afb-46a3-a995-19b0c182e2ba" providerId="ADAL" clId="{7BE73900-317E-4985-AB15-09BAAE9DB51C}" dt="2020-06-15T11:27:42.228" v="3669"/>
          <ac:spMkLst>
            <pc:docMk/>
            <pc:sldMk cId="3717129725" sldId="315"/>
            <ac:spMk id="2" creationId="{00000000-0000-0000-0000-000000000000}"/>
          </ac:spMkLst>
        </pc:spChg>
        <pc:spChg chg="mod">
          <ac:chgData name="Mr Porter" userId="caeb4aa7-6afb-46a3-a995-19b0c182e2ba" providerId="ADAL" clId="{7BE73900-317E-4985-AB15-09BAAE9DB51C}" dt="2020-06-15T11:27:36.057" v="3668" actId="20577"/>
          <ac:spMkLst>
            <pc:docMk/>
            <pc:sldMk cId="3717129725" sldId="315"/>
            <ac:spMk id="4" creationId="{00000000-0000-0000-0000-000000000000}"/>
          </ac:spMkLst>
        </pc:spChg>
        <pc:spChg chg="add mod">
          <ac:chgData name="Mr Porter" userId="caeb4aa7-6afb-46a3-a995-19b0c182e2ba" providerId="ADAL" clId="{7BE73900-317E-4985-AB15-09BAAE9DB51C}" dt="2020-06-15T11:30:03.695" v="3741" actId="164"/>
          <ac:spMkLst>
            <pc:docMk/>
            <pc:sldMk cId="3717129725" sldId="315"/>
            <ac:spMk id="7" creationId="{D99B8234-7D02-47D5-A1AF-584B006F2E74}"/>
          </ac:spMkLst>
        </pc:spChg>
        <pc:grpChg chg="add mod">
          <ac:chgData name="Mr Porter" userId="caeb4aa7-6afb-46a3-a995-19b0c182e2ba" providerId="ADAL" clId="{7BE73900-317E-4985-AB15-09BAAE9DB51C}" dt="2020-06-15T11:30:03.695" v="3741" actId="164"/>
          <ac:grpSpMkLst>
            <pc:docMk/>
            <pc:sldMk cId="3717129725" sldId="315"/>
            <ac:grpSpMk id="3" creationId="{AFB5C590-6EC4-45D0-B88C-062F5B87B7AC}"/>
          </ac:grpSpMkLst>
        </pc:grpChg>
        <pc:picChg chg="del">
          <ac:chgData name="Mr Porter" userId="caeb4aa7-6afb-46a3-a995-19b0c182e2ba" providerId="ADAL" clId="{7BE73900-317E-4985-AB15-09BAAE9DB51C}" dt="2020-06-15T11:27:34.032" v="3662" actId="478"/>
          <ac:picMkLst>
            <pc:docMk/>
            <pc:sldMk cId="3717129725" sldId="315"/>
            <ac:picMk id="5" creationId="{AD030DB8-523D-40C4-B683-AFFCDEB7ED6A}"/>
          </ac:picMkLst>
        </pc:picChg>
        <pc:picChg chg="add mod">
          <ac:chgData name="Mr Porter" userId="caeb4aa7-6afb-46a3-a995-19b0c182e2ba" providerId="ADAL" clId="{7BE73900-317E-4985-AB15-09BAAE9DB51C}" dt="2020-06-15T11:30:03.695" v="3741" actId="164"/>
          <ac:picMkLst>
            <pc:docMk/>
            <pc:sldMk cId="3717129725" sldId="315"/>
            <ac:picMk id="6" creationId="{C3F49923-8646-46C9-81DC-D07A80FA53F9}"/>
          </ac:picMkLst>
        </pc:picChg>
      </pc:sldChg>
      <pc:sldChg chg="addSp delSp modSp add mod">
        <pc:chgData name="Mr Porter" userId="caeb4aa7-6afb-46a3-a995-19b0c182e2ba" providerId="ADAL" clId="{7BE73900-317E-4985-AB15-09BAAE9DB51C}" dt="2020-06-15T11:29:09.256" v="3712" actId="164"/>
        <pc:sldMkLst>
          <pc:docMk/>
          <pc:sldMk cId="2450177266" sldId="316"/>
        </pc:sldMkLst>
        <pc:spChg chg="mod">
          <ac:chgData name="Mr Porter" userId="caeb4aa7-6afb-46a3-a995-19b0c182e2ba" providerId="ADAL" clId="{7BE73900-317E-4985-AB15-09BAAE9DB51C}" dt="2020-06-15T11:28:02.382" v="3692" actId="20577"/>
          <ac:spMkLst>
            <pc:docMk/>
            <pc:sldMk cId="2450177266" sldId="316"/>
            <ac:spMk id="2" creationId="{00000000-0000-0000-0000-000000000000}"/>
          </ac:spMkLst>
        </pc:spChg>
        <pc:spChg chg="add mod">
          <ac:chgData name="Mr Porter" userId="caeb4aa7-6afb-46a3-a995-19b0c182e2ba" providerId="ADAL" clId="{7BE73900-317E-4985-AB15-09BAAE9DB51C}" dt="2020-06-15T11:28:23.592" v="3698" actId="164"/>
          <ac:spMkLst>
            <pc:docMk/>
            <pc:sldMk cId="2450177266" sldId="316"/>
            <ac:spMk id="3" creationId="{0DDACF72-C530-4EFC-A863-4AAEB44ABD26}"/>
          </ac:spMkLst>
        </pc:spChg>
        <pc:spChg chg="mod">
          <ac:chgData name="Mr Porter" userId="caeb4aa7-6afb-46a3-a995-19b0c182e2ba" providerId="ADAL" clId="{7BE73900-317E-4985-AB15-09BAAE9DB51C}" dt="2020-06-15T11:27:56.514" v="3690" actId="20577"/>
          <ac:spMkLst>
            <pc:docMk/>
            <pc:sldMk cId="2450177266" sldId="316"/>
            <ac:spMk id="4" creationId="{00000000-0000-0000-0000-000000000000}"/>
          </ac:spMkLst>
        </pc:spChg>
        <pc:spChg chg="add mod">
          <ac:chgData name="Mr Porter" userId="caeb4aa7-6afb-46a3-a995-19b0c182e2ba" providerId="ADAL" clId="{7BE73900-317E-4985-AB15-09BAAE9DB51C}" dt="2020-06-15T11:29:09.256" v="3712" actId="164"/>
          <ac:spMkLst>
            <pc:docMk/>
            <pc:sldMk cId="2450177266" sldId="316"/>
            <ac:spMk id="9" creationId="{A5333C20-C5A5-4389-AC81-49E674F9BB53}"/>
          </ac:spMkLst>
        </pc:spChg>
        <pc:grpChg chg="add mod">
          <ac:chgData name="Mr Porter" userId="caeb4aa7-6afb-46a3-a995-19b0c182e2ba" providerId="ADAL" clId="{7BE73900-317E-4985-AB15-09BAAE9DB51C}" dt="2020-06-15T11:28:23.592" v="3698" actId="164"/>
          <ac:grpSpMkLst>
            <pc:docMk/>
            <pc:sldMk cId="2450177266" sldId="316"/>
            <ac:grpSpMk id="8" creationId="{D7520780-EA31-497F-A363-DD4779A4FA2E}"/>
          </ac:grpSpMkLst>
        </pc:grpChg>
        <pc:grpChg chg="add mod">
          <ac:chgData name="Mr Porter" userId="caeb4aa7-6afb-46a3-a995-19b0c182e2ba" providerId="ADAL" clId="{7BE73900-317E-4985-AB15-09BAAE9DB51C}" dt="2020-06-15T11:29:09.256" v="3712" actId="164"/>
          <ac:grpSpMkLst>
            <pc:docMk/>
            <pc:sldMk cId="2450177266" sldId="316"/>
            <ac:grpSpMk id="10" creationId="{4D7A3E12-C586-4EDB-B6A2-1FD7AAAA896C}"/>
          </ac:grpSpMkLst>
        </pc:grpChg>
        <pc:picChg chg="add mod">
          <ac:chgData name="Mr Porter" userId="caeb4aa7-6afb-46a3-a995-19b0c182e2ba" providerId="ADAL" clId="{7BE73900-317E-4985-AB15-09BAAE9DB51C}" dt="2020-06-15T11:28:23.592" v="3698" actId="164"/>
          <ac:picMkLst>
            <pc:docMk/>
            <pc:sldMk cId="2450177266" sldId="316"/>
            <ac:picMk id="5" creationId="{2FD07E53-1864-49D3-A52E-74B3FAC5255B}"/>
          </ac:picMkLst>
        </pc:picChg>
        <pc:picChg chg="del">
          <ac:chgData name="Mr Porter" userId="caeb4aa7-6afb-46a3-a995-19b0c182e2ba" providerId="ADAL" clId="{7BE73900-317E-4985-AB15-09BAAE9DB51C}" dt="2020-06-15T11:27:49.536" v="3672" actId="478"/>
          <ac:picMkLst>
            <pc:docMk/>
            <pc:sldMk cId="2450177266" sldId="316"/>
            <ac:picMk id="6" creationId="{C3F49923-8646-46C9-81DC-D07A80FA53F9}"/>
          </ac:picMkLst>
        </pc:picChg>
        <pc:picChg chg="add mod">
          <ac:chgData name="Mr Porter" userId="caeb4aa7-6afb-46a3-a995-19b0c182e2ba" providerId="ADAL" clId="{7BE73900-317E-4985-AB15-09BAAE9DB51C}" dt="2020-06-15T11:29:09.256" v="3712" actId="164"/>
          <ac:picMkLst>
            <pc:docMk/>
            <pc:sldMk cId="2450177266" sldId="316"/>
            <ac:picMk id="7" creationId="{ADC00F3F-3235-4A15-A12E-748F0B3A5B61}"/>
          </ac:picMkLst>
        </pc:picChg>
      </pc:sldChg>
      <pc:sldChg chg="addSp delSp modSp add mod">
        <pc:chgData name="Mr Porter" userId="caeb4aa7-6afb-46a3-a995-19b0c182e2ba" providerId="ADAL" clId="{7BE73900-317E-4985-AB15-09BAAE9DB51C}" dt="2020-06-15T11:30:21.224" v="3746" actId="164"/>
        <pc:sldMkLst>
          <pc:docMk/>
          <pc:sldMk cId="2890514347" sldId="317"/>
        </pc:sldMkLst>
        <pc:spChg chg="mod">
          <ac:chgData name="Mr Porter" userId="caeb4aa7-6afb-46a3-a995-19b0c182e2ba" providerId="ADAL" clId="{7BE73900-317E-4985-AB15-09BAAE9DB51C}" dt="2020-06-15T11:29:26.413" v="3732" actId="20577"/>
          <ac:spMkLst>
            <pc:docMk/>
            <pc:sldMk cId="2890514347" sldId="317"/>
            <ac:spMk id="2" creationId="{00000000-0000-0000-0000-000000000000}"/>
          </ac:spMkLst>
        </pc:spChg>
        <pc:spChg chg="mod">
          <ac:chgData name="Mr Porter" userId="caeb4aa7-6afb-46a3-a995-19b0c182e2ba" providerId="ADAL" clId="{7BE73900-317E-4985-AB15-09BAAE9DB51C}" dt="2020-06-15T11:29:19.075" v="3729" actId="20577"/>
          <ac:spMkLst>
            <pc:docMk/>
            <pc:sldMk cId="2890514347" sldId="317"/>
            <ac:spMk id="4" creationId="{00000000-0000-0000-0000-000000000000}"/>
          </ac:spMkLst>
        </pc:spChg>
        <pc:spChg chg="add mod">
          <ac:chgData name="Mr Porter" userId="caeb4aa7-6afb-46a3-a995-19b0c182e2ba" providerId="ADAL" clId="{7BE73900-317E-4985-AB15-09BAAE9DB51C}" dt="2020-06-15T11:30:21.224" v="3746" actId="164"/>
          <ac:spMkLst>
            <pc:docMk/>
            <pc:sldMk cId="2890514347" sldId="317"/>
            <ac:spMk id="6" creationId="{452F124F-B04C-4919-A6C6-6B4CB70CFA52}"/>
          </ac:spMkLst>
        </pc:spChg>
        <pc:grpChg chg="del">
          <ac:chgData name="Mr Porter" userId="caeb4aa7-6afb-46a3-a995-19b0c182e2ba" providerId="ADAL" clId="{7BE73900-317E-4985-AB15-09BAAE9DB51C}" dt="2020-06-15T11:29:14.004" v="3715" actId="478"/>
          <ac:grpSpMkLst>
            <pc:docMk/>
            <pc:sldMk cId="2890514347" sldId="317"/>
            <ac:grpSpMk id="8" creationId="{D7520780-EA31-497F-A363-DD4779A4FA2E}"/>
          </ac:grpSpMkLst>
        </pc:grpChg>
        <pc:grpChg chg="del">
          <ac:chgData name="Mr Porter" userId="caeb4aa7-6afb-46a3-a995-19b0c182e2ba" providerId="ADAL" clId="{7BE73900-317E-4985-AB15-09BAAE9DB51C}" dt="2020-06-15T11:29:13.719" v="3714" actId="478"/>
          <ac:grpSpMkLst>
            <pc:docMk/>
            <pc:sldMk cId="2890514347" sldId="317"/>
            <ac:grpSpMk id="10" creationId="{4D7A3E12-C586-4EDB-B6A2-1FD7AAAA896C}"/>
          </ac:grpSpMkLst>
        </pc:grpChg>
        <pc:grpChg chg="add mod">
          <ac:chgData name="Mr Porter" userId="caeb4aa7-6afb-46a3-a995-19b0c182e2ba" providerId="ADAL" clId="{7BE73900-317E-4985-AB15-09BAAE9DB51C}" dt="2020-06-15T11:30:21.224" v="3746" actId="164"/>
          <ac:grpSpMkLst>
            <pc:docMk/>
            <pc:sldMk cId="2890514347" sldId="317"/>
            <ac:grpSpMk id="12" creationId="{D13B5238-5916-4F87-AAE5-D078D0F762B2}"/>
          </ac:grpSpMkLst>
        </pc:grpChg>
        <pc:picChg chg="add mod">
          <ac:chgData name="Mr Porter" userId="caeb4aa7-6afb-46a3-a995-19b0c182e2ba" providerId="ADAL" clId="{7BE73900-317E-4985-AB15-09BAAE9DB51C}" dt="2020-06-15T11:30:21.224" v="3746" actId="164"/>
          <ac:picMkLst>
            <pc:docMk/>
            <pc:sldMk cId="2890514347" sldId="317"/>
            <ac:picMk id="11" creationId="{A6372544-53EA-43F0-A5CA-DD20E61AA0C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05/12/2023</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05/12/2023</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12/5/2023</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8 Kinds of Wood You Not to Burn - Bad Firewood You Should Never Use">
            <a:extLst>
              <a:ext uri="{FF2B5EF4-FFF2-40B4-BE49-F238E27FC236}">
                <a16:creationId xmlns:a16="http://schemas.microsoft.com/office/drawing/2014/main" id="{FB23A449-BB3B-4CD2-9AEC-6BBF3F4F0BD1}"/>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11482"/>
          <a:stretch/>
        </p:blipFill>
        <p:spPr bwMode="auto">
          <a:xfrm>
            <a:off x="0" y="0"/>
            <a:ext cx="9141545"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a:bodyPr>
          <a:lstStyle/>
          <a:p>
            <a:pPr algn="l"/>
            <a:r>
              <a:rPr lang="en-GB" sz="3700" smtClean="0">
                <a:solidFill>
                  <a:srgbClr val="FFFFFF"/>
                </a:solidFill>
              </a:rPr>
              <a:t>nat5 </a:t>
            </a:r>
            <a:r>
              <a:rPr lang="en-GB" sz="3700" dirty="0">
                <a:solidFill>
                  <a:srgbClr val="FFFFFF"/>
                </a:solidFill>
              </a:rPr>
              <a:t>Design &amp; Manufacture</a:t>
            </a:r>
          </a:p>
        </p:txBody>
      </p:sp>
      <p:sp>
        <p:nvSpPr>
          <p:cNvPr id="3" name="Subtitle 2"/>
          <p:cNvSpPr>
            <a:spLocks noGrp="1"/>
          </p:cNvSpPr>
          <p:nvPr>
            <p:ph type="subTitle" idx="1"/>
          </p:nvPr>
        </p:nvSpPr>
        <p:spPr>
          <a:xfrm>
            <a:off x="3232011" y="4779313"/>
            <a:ext cx="5626238" cy="514816"/>
          </a:xfrm>
        </p:spPr>
        <p:txBody>
          <a:bodyPr anchor="t">
            <a:normAutofit/>
          </a:bodyPr>
          <a:lstStyle/>
          <a:p>
            <a:r>
              <a:rPr lang="en-GB" sz="2000" dirty="0">
                <a:solidFill>
                  <a:srgbClr val="FFFFFF"/>
                </a:solidFill>
              </a:rPr>
              <a:t>Wood - Theory</a:t>
            </a: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109556B-EAE9-4435-B409-0519F2CBDB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rgbClr val="827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4505270" cy="1499616"/>
          </a:xfrm>
        </p:spPr>
        <p:txBody>
          <a:bodyPr>
            <a:normAutofit/>
          </a:bodyPr>
          <a:lstStyle/>
          <a:p>
            <a:r>
              <a:rPr lang="en-GB">
                <a:solidFill>
                  <a:srgbClr val="FFFFFF"/>
                </a:solidFill>
              </a:rPr>
              <a:t>Manufactured boards</a:t>
            </a:r>
            <a:endParaRPr lang="en-GB" dirty="0">
              <a:solidFill>
                <a:srgbClr val="FFFFFF"/>
              </a:solidFill>
            </a:endParaRPr>
          </a:p>
        </p:txBody>
      </p:sp>
      <p:cxnSp>
        <p:nvCxnSpPr>
          <p:cNvPr id="137" name="Straight Connector 136">
            <a:extLst>
              <a:ext uri="{FF2B5EF4-FFF2-40B4-BE49-F238E27FC236}">
                <a16:creationId xmlns:a16="http://schemas.microsoft.com/office/drawing/2014/main" id="{5814CCBE-423E-41B2-A9F3-82679F490EF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2084832"/>
            <a:ext cx="4505270" cy="4224528"/>
          </a:xfrm>
        </p:spPr>
        <p:txBody>
          <a:bodyPr>
            <a:noAutofit/>
          </a:bodyPr>
          <a:lstStyle/>
          <a:p>
            <a:pPr marL="0" indent="0">
              <a:spcBef>
                <a:spcPts val="0"/>
              </a:spcBef>
              <a:spcAft>
                <a:spcPts val="600"/>
              </a:spcAft>
              <a:buNone/>
            </a:pPr>
            <a:r>
              <a:rPr lang="en-US" sz="2400" dirty="0">
                <a:solidFill>
                  <a:srgbClr val="FFFFFF"/>
                </a:solidFill>
              </a:rPr>
              <a:t>These are made from waste wood left over from machining or working.  All excess such as thin sheets (plywood), small strips/blocks (blockboard), wood chips (chipboard) and saw dust (MDF) are used to make boards.</a:t>
            </a:r>
          </a:p>
          <a:p>
            <a:pPr marL="0" indent="0">
              <a:spcBef>
                <a:spcPts val="0"/>
              </a:spcBef>
              <a:spcAft>
                <a:spcPts val="600"/>
              </a:spcAft>
              <a:buNone/>
            </a:pPr>
            <a:endParaRPr lang="en-US" sz="2400" dirty="0">
              <a:solidFill>
                <a:srgbClr val="FFFFFF"/>
              </a:solidFill>
            </a:endParaRPr>
          </a:p>
          <a:p>
            <a:pPr marL="0" indent="0">
              <a:spcBef>
                <a:spcPts val="0"/>
              </a:spcBef>
              <a:spcAft>
                <a:spcPts val="600"/>
              </a:spcAft>
              <a:buNone/>
            </a:pPr>
            <a:r>
              <a:rPr lang="en-US" sz="2400" dirty="0">
                <a:solidFill>
                  <a:srgbClr val="FFFFFF"/>
                </a:solidFill>
              </a:rPr>
              <a:t>Manufactured Boards are used to manufacture furniture due to the material being available in </a:t>
            </a:r>
            <a:r>
              <a:rPr lang="en-US" sz="2400" b="1" dirty="0">
                <a:solidFill>
                  <a:srgbClr val="FFFFFF"/>
                </a:solidFill>
              </a:rPr>
              <a:t>large sheets </a:t>
            </a:r>
            <a:r>
              <a:rPr lang="en-US" sz="2400" dirty="0">
                <a:solidFill>
                  <a:srgbClr val="FFFFFF"/>
                </a:solidFill>
              </a:rPr>
              <a:t>and because it </a:t>
            </a:r>
            <a:r>
              <a:rPr lang="en-US" sz="2400" b="1" dirty="0">
                <a:solidFill>
                  <a:srgbClr val="FFFFFF"/>
                </a:solidFill>
              </a:rPr>
              <a:t>does not warp. </a:t>
            </a:r>
          </a:p>
        </p:txBody>
      </p:sp>
      <p:pic>
        <p:nvPicPr>
          <p:cNvPr id="6146" name="Picture 2" descr="A large stack of plywood boards on top of each other by Lior + ...">
            <a:extLst>
              <a:ext uri="{FF2B5EF4-FFF2-40B4-BE49-F238E27FC236}">
                <a16:creationId xmlns:a16="http://schemas.microsoft.com/office/drawing/2014/main" id="{90D14289-F783-4272-8A9D-D0617DF9BC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322" r="35808" b="-1"/>
          <a:stretch/>
        </p:blipFill>
        <p:spPr bwMode="auto">
          <a:xfrm>
            <a:off x="5664199" y="10"/>
            <a:ext cx="347980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860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444C164-61BA-49F3-8E53-BC5F81570E01}"/>
              </a:ext>
            </a:extLst>
          </p:cNvPr>
          <p:cNvGraphicFramePr>
            <a:graphicFrameLocks noGrp="1"/>
          </p:cNvGraphicFramePr>
          <p:nvPr>
            <p:extLst>
              <p:ext uri="{D42A27DB-BD31-4B8C-83A1-F6EECF244321}">
                <p14:modId xmlns:p14="http://schemas.microsoft.com/office/powerpoint/2010/main" val="1355965313"/>
              </p:ext>
            </p:extLst>
          </p:nvPr>
        </p:nvGraphicFramePr>
        <p:xfrm>
          <a:off x="228600" y="304800"/>
          <a:ext cx="8686800" cy="6324599"/>
        </p:xfrm>
        <a:graphic>
          <a:graphicData uri="http://schemas.openxmlformats.org/drawingml/2006/table">
            <a:tbl>
              <a:tblPr/>
              <a:tblGrid>
                <a:gridCol w="1380588">
                  <a:extLst>
                    <a:ext uri="{9D8B030D-6E8A-4147-A177-3AD203B41FA5}">
                      <a16:colId xmlns:a16="http://schemas.microsoft.com/office/drawing/2014/main" val="20000"/>
                    </a:ext>
                  </a:extLst>
                </a:gridCol>
                <a:gridCol w="4423960">
                  <a:extLst>
                    <a:ext uri="{9D8B030D-6E8A-4147-A177-3AD203B41FA5}">
                      <a16:colId xmlns:a16="http://schemas.microsoft.com/office/drawing/2014/main" val="20001"/>
                    </a:ext>
                  </a:extLst>
                </a:gridCol>
                <a:gridCol w="2119116">
                  <a:extLst>
                    <a:ext uri="{9D8B030D-6E8A-4147-A177-3AD203B41FA5}">
                      <a16:colId xmlns:a16="http://schemas.microsoft.com/office/drawing/2014/main" val="20002"/>
                    </a:ext>
                  </a:extLst>
                </a:gridCol>
                <a:gridCol w="763136">
                  <a:extLst>
                    <a:ext uri="{9D8B030D-6E8A-4147-A177-3AD203B41FA5}">
                      <a16:colId xmlns:a16="http://schemas.microsoft.com/office/drawing/2014/main" val="20003"/>
                    </a:ext>
                  </a:extLst>
                </a:gridCol>
              </a:tblGrid>
              <a:tr h="538308">
                <a:tc>
                  <a:txBody>
                    <a:bodyPr/>
                    <a:lstStyle/>
                    <a:p>
                      <a:pPr marR="0" indent="0" algn="l" rtl="0">
                        <a:spcBef>
                          <a:spcPts val="0"/>
                        </a:spcBef>
                        <a:spcAft>
                          <a:spcPts val="0"/>
                        </a:spcAft>
                      </a:pPr>
                      <a:r>
                        <a:rPr lang="en-GB" sz="1800" b="1" kern="1400" dirty="0">
                          <a:solidFill>
                            <a:srgbClr val="000000"/>
                          </a:solidFill>
                          <a:latin typeface="Comic Sans MS"/>
                        </a:rPr>
                        <a:t>Name</a:t>
                      </a:r>
                      <a:endParaRPr lang="en-GB" sz="1800" kern="1400" dirty="0">
                        <a:solidFill>
                          <a:srgbClr val="000000"/>
                        </a:solidFill>
                        <a:latin typeface="Times New Roman"/>
                      </a:endParaRPr>
                    </a:p>
                  </a:txBody>
                  <a:tcPr marL="31281" marR="31281" marT="31281" marB="3128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800" b="1" kern="1400">
                          <a:solidFill>
                            <a:srgbClr val="000000"/>
                          </a:solidFill>
                          <a:latin typeface="Comic Sans MS"/>
                        </a:rPr>
                        <a:t>Properties</a:t>
                      </a:r>
                      <a:endParaRPr lang="en-GB" sz="18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800" b="1" kern="1400" dirty="0">
                          <a:solidFill>
                            <a:srgbClr val="000000"/>
                          </a:solidFill>
                          <a:latin typeface="Comic Sans MS"/>
                        </a:rPr>
                        <a:t>Uses</a:t>
                      </a:r>
                      <a:endParaRPr lang="en-GB" sz="1800" kern="1400" dirty="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800" b="1" kern="1400" dirty="0">
                          <a:solidFill>
                            <a:srgbClr val="000000"/>
                          </a:solidFill>
                          <a:latin typeface="Comic Sans MS"/>
                        </a:rPr>
                        <a:t>Cost</a:t>
                      </a:r>
                      <a:endParaRPr lang="en-GB" sz="1800" kern="1400" dirty="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508605">
                <a:tc>
                  <a:txBody>
                    <a:bodyPr/>
                    <a:lstStyle/>
                    <a:p>
                      <a:pPr marR="0" indent="0" algn="l" rtl="0">
                        <a:spcBef>
                          <a:spcPts val="0"/>
                        </a:spcBef>
                        <a:spcAft>
                          <a:spcPts val="0"/>
                        </a:spcAft>
                      </a:pPr>
                      <a:r>
                        <a:rPr lang="en-GB" sz="1800" b="1" kern="1400" dirty="0">
                          <a:solidFill>
                            <a:srgbClr val="000000"/>
                          </a:solidFill>
                          <a:latin typeface="Comic Sans MS"/>
                        </a:rPr>
                        <a:t>Plywood</a:t>
                      </a:r>
                      <a:endParaRPr lang="en-GB" sz="1800" b="1" kern="1400" dirty="0">
                        <a:solidFill>
                          <a:srgbClr val="000000"/>
                        </a:solidFill>
                        <a:latin typeface="Times New Roman"/>
                      </a:endParaRPr>
                    </a:p>
                  </a:txBody>
                  <a:tcPr marL="31281" marR="31281" marT="31281" marB="3128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Strong, stable, warps easily.</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Made by gluing layers of thin sheet wood together. It is important that the grain of each layer goes in a different direction to ensure maximum strength.</a:t>
                      </a:r>
                      <a:endParaRPr lang="en-GB" sz="1800" kern="1400" dirty="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a:solidFill>
                            <a:srgbClr val="000000"/>
                          </a:solidFill>
                          <a:latin typeface="Comic Sans MS"/>
                        </a:rPr>
                        <a:t>Bases of drawers or boxes. Backs of cabinets and </a:t>
                      </a:r>
                      <a:endParaRPr lang="en-GB" sz="1800" kern="1400">
                        <a:solidFill>
                          <a:srgbClr val="000000"/>
                        </a:solidFill>
                        <a:latin typeface="Times New Roman"/>
                      </a:endParaRPr>
                    </a:p>
                    <a:p>
                      <a:pPr marR="0" indent="0" algn="l" rtl="0">
                        <a:spcBef>
                          <a:spcPts val="0"/>
                        </a:spcBef>
                        <a:spcAft>
                          <a:spcPts val="0"/>
                        </a:spcAft>
                      </a:pPr>
                      <a:r>
                        <a:rPr lang="en-GB" sz="1800" kern="1400">
                          <a:solidFill>
                            <a:srgbClr val="000000"/>
                          </a:solidFill>
                          <a:latin typeface="Comic Sans MS"/>
                        </a:rPr>
                        <a:t>wardrobes etc.</a:t>
                      </a:r>
                      <a:endParaRPr lang="en-GB" sz="18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a:solidFill>
                            <a:srgbClr val="000000"/>
                          </a:solidFill>
                          <a:latin typeface="Comic Sans MS"/>
                        </a:rPr>
                        <a:t>Med</a:t>
                      </a:r>
                      <a:endParaRPr lang="en-GB" sz="18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03919">
                <a:tc>
                  <a:txBody>
                    <a:bodyPr/>
                    <a:lstStyle/>
                    <a:p>
                      <a:pPr marR="0" indent="0" algn="l" rtl="0">
                        <a:spcBef>
                          <a:spcPts val="0"/>
                        </a:spcBef>
                        <a:spcAft>
                          <a:spcPts val="0"/>
                        </a:spcAft>
                      </a:pPr>
                      <a:r>
                        <a:rPr lang="en-GB" sz="1800" b="1" kern="1400" dirty="0">
                          <a:solidFill>
                            <a:srgbClr val="000000"/>
                          </a:solidFill>
                          <a:latin typeface="Comic Sans MS"/>
                        </a:rPr>
                        <a:t>MDF</a:t>
                      </a:r>
                      <a:endParaRPr lang="en-GB" sz="1800" b="1" kern="1400" dirty="0">
                        <a:solidFill>
                          <a:srgbClr val="000000"/>
                        </a:solidFill>
                        <a:latin typeface="Times New Roman"/>
                      </a:endParaRPr>
                    </a:p>
                  </a:txBody>
                  <a:tcPr marL="31281" marR="31281" marT="31281" marB="3128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Very strong and doesn’t warp. Made from gluing and tightly compressing excess sawdust together.</a:t>
                      </a:r>
                      <a:endParaRPr lang="en-GB" sz="1800" kern="1400" dirty="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a:solidFill>
                            <a:srgbClr val="000000"/>
                          </a:solidFill>
                          <a:latin typeface="Comic Sans MS"/>
                        </a:rPr>
                        <a:t>Furniture and toys.</a:t>
                      </a:r>
                      <a:endParaRPr lang="en-GB" sz="18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Med </a:t>
                      </a:r>
                      <a:endParaRPr lang="en-GB" sz="1800" kern="1400" dirty="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65929">
                <a:tc>
                  <a:txBody>
                    <a:bodyPr/>
                    <a:lstStyle/>
                    <a:p>
                      <a:pPr marR="0" indent="0" algn="l" rtl="0">
                        <a:spcBef>
                          <a:spcPts val="0"/>
                        </a:spcBef>
                        <a:spcAft>
                          <a:spcPts val="0"/>
                        </a:spcAft>
                      </a:pPr>
                      <a:r>
                        <a:rPr lang="en-GB" sz="1800" b="1" kern="1400" dirty="0" err="1">
                          <a:solidFill>
                            <a:srgbClr val="000000"/>
                          </a:solidFill>
                          <a:latin typeface="Comic Sans MS"/>
                        </a:rPr>
                        <a:t>Blockboard</a:t>
                      </a:r>
                      <a:endParaRPr lang="en-GB" sz="1800" b="1" kern="1400" dirty="0">
                        <a:solidFill>
                          <a:srgbClr val="000000"/>
                        </a:solidFill>
                        <a:latin typeface="Times New Roman"/>
                      </a:endParaRPr>
                    </a:p>
                  </a:txBody>
                  <a:tcPr marL="31281" marR="31281" marT="31281" marB="3128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Very strong and rigid and doesn't warp. Very heavy. Made from gluing strips/blocks of wood together.</a:t>
                      </a:r>
                      <a:endParaRPr lang="en-GB" sz="1800" kern="1400" dirty="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a:solidFill>
                            <a:srgbClr val="000000"/>
                          </a:solidFill>
                          <a:latin typeface="Comic Sans MS"/>
                        </a:rPr>
                        <a:t>Quality furniture, stage flooring and fire doors.</a:t>
                      </a:r>
                      <a:endParaRPr lang="en-GB" sz="18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a:solidFill>
                            <a:srgbClr val="000000"/>
                          </a:solidFill>
                          <a:latin typeface="Comic Sans MS"/>
                        </a:rPr>
                        <a:t>High</a:t>
                      </a:r>
                      <a:endParaRPr lang="en-GB" sz="18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03919">
                <a:tc>
                  <a:txBody>
                    <a:bodyPr/>
                    <a:lstStyle/>
                    <a:p>
                      <a:pPr marR="0" indent="0" algn="l" rtl="0">
                        <a:spcBef>
                          <a:spcPts val="0"/>
                        </a:spcBef>
                        <a:spcAft>
                          <a:spcPts val="0"/>
                        </a:spcAft>
                      </a:pPr>
                      <a:r>
                        <a:rPr lang="en-GB" sz="1800" b="1" kern="1400" dirty="0">
                          <a:solidFill>
                            <a:srgbClr val="000000"/>
                          </a:solidFill>
                          <a:latin typeface="Comic Sans MS"/>
                        </a:rPr>
                        <a:t>Chipboard</a:t>
                      </a:r>
                      <a:endParaRPr lang="en-GB" sz="1800" b="1" kern="1400" dirty="0">
                        <a:solidFill>
                          <a:srgbClr val="000000"/>
                        </a:solidFill>
                        <a:latin typeface="Times New Roman"/>
                      </a:endParaRPr>
                    </a:p>
                  </a:txBody>
                  <a:tcPr marL="31281" marR="31281" marT="31281" marB="3128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a:solidFill>
                            <a:srgbClr val="000000"/>
                          </a:solidFill>
                          <a:latin typeface="Comic Sans MS"/>
                        </a:rPr>
                        <a:t>Heavy, warps easily and needs a good finish. Made by gluing and tightly </a:t>
                      </a:r>
                      <a:endParaRPr lang="en-GB" sz="1800" kern="1400">
                        <a:solidFill>
                          <a:srgbClr val="000000"/>
                        </a:solidFill>
                        <a:latin typeface="Times New Roman"/>
                      </a:endParaRPr>
                    </a:p>
                    <a:p>
                      <a:pPr marR="0" indent="0" algn="l" rtl="0">
                        <a:spcBef>
                          <a:spcPts val="0"/>
                        </a:spcBef>
                        <a:spcAft>
                          <a:spcPts val="0"/>
                        </a:spcAft>
                      </a:pPr>
                      <a:r>
                        <a:rPr lang="en-GB" sz="1800" kern="1400">
                          <a:solidFill>
                            <a:srgbClr val="000000"/>
                          </a:solidFill>
                          <a:latin typeface="Comic Sans MS"/>
                        </a:rPr>
                        <a:t>compressing wood chips together.</a:t>
                      </a:r>
                      <a:endParaRPr lang="en-GB" sz="18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a:solidFill>
                            <a:srgbClr val="000000"/>
                          </a:solidFill>
                          <a:latin typeface="Comic Sans MS"/>
                        </a:rPr>
                        <a:t>Kitchen cabinets and worktops, roofing boards.</a:t>
                      </a:r>
                      <a:endParaRPr lang="en-GB" sz="18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a:solidFill>
                            <a:srgbClr val="000000"/>
                          </a:solidFill>
                          <a:latin typeface="Comic Sans MS"/>
                        </a:rPr>
                        <a:t>Low</a:t>
                      </a:r>
                      <a:endParaRPr lang="en-GB" sz="18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03919">
                <a:tc>
                  <a:txBody>
                    <a:bodyPr/>
                    <a:lstStyle/>
                    <a:p>
                      <a:pPr marR="0" indent="0" algn="l" rtl="0">
                        <a:spcBef>
                          <a:spcPts val="0"/>
                        </a:spcBef>
                        <a:spcAft>
                          <a:spcPts val="0"/>
                        </a:spcAft>
                      </a:pPr>
                      <a:r>
                        <a:rPr lang="en-GB" sz="1800" b="1" kern="1400" dirty="0">
                          <a:solidFill>
                            <a:srgbClr val="000000"/>
                          </a:solidFill>
                          <a:latin typeface="Comic Sans MS"/>
                        </a:rPr>
                        <a:t>Hardboard</a:t>
                      </a:r>
                      <a:endParaRPr lang="en-GB" sz="1800" b="1" kern="1400" dirty="0">
                        <a:solidFill>
                          <a:srgbClr val="000000"/>
                        </a:solidFill>
                        <a:latin typeface="Times New Roman"/>
                      </a:endParaRPr>
                    </a:p>
                  </a:txBody>
                  <a:tcPr marL="31281" marR="31281" marT="31281" marB="3128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a:solidFill>
                            <a:srgbClr val="000000"/>
                          </a:solidFill>
                          <a:latin typeface="Comic Sans MS"/>
                        </a:rPr>
                        <a:t>Not very strong, warps easily and needs a good finish. Made similar to plywood.</a:t>
                      </a:r>
                      <a:endParaRPr lang="en-GB" sz="18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a:solidFill>
                            <a:srgbClr val="000000"/>
                          </a:solidFill>
                          <a:latin typeface="Comic Sans MS"/>
                        </a:rPr>
                        <a:t>Door panels, drawer bottoms and cabinet backs</a:t>
                      </a:r>
                      <a:endParaRPr lang="en-GB" sz="18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Low</a:t>
                      </a:r>
                      <a:endParaRPr lang="en-GB" sz="1800" kern="1400" dirty="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8" name="Picture 2" descr="http://t1.gstatic.com/images?q=tbn:ANd9GcTAqfJgOAHQHMz7hhLSf4yVtl25oDlTOqUZZIEycE3MZkIicRUpbXKc6sc">
            <a:extLst>
              <a:ext uri="{FF2B5EF4-FFF2-40B4-BE49-F238E27FC236}">
                <a16:creationId xmlns:a16="http://schemas.microsoft.com/office/drawing/2014/main" id="{9775976B-4CBE-4427-98B0-408B1E4F2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219200"/>
            <a:ext cx="1219199" cy="9206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t1.gstatic.com/images?q=tbn:ANd9GcSm752d2lNpiGm-Clm3tO61yiyWxopHBDix3HwJ1gwLYVWISMj-B1q3FH0">
            <a:extLst>
              <a:ext uri="{FF2B5EF4-FFF2-40B4-BE49-F238E27FC236}">
                <a16:creationId xmlns:a16="http://schemas.microsoft.com/office/drawing/2014/main" id="{7637949F-524D-4E2D-9AC4-5B79326A2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81094"/>
            <a:ext cx="990599" cy="7462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Wooden Block Board">
            <a:extLst>
              <a:ext uri="{FF2B5EF4-FFF2-40B4-BE49-F238E27FC236}">
                <a16:creationId xmlns:a16="http://schemas.microsoft.com/office/drawing/2014/main" id="{2FCE64C2-8F3F-4699-96D7-F1363DCB780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5715" b="21428"/>
          <a:stretch/>
        </p:blipFill>
        <p:spPr bwMode="auto">
          <a:xfrm>
            <a:off x="304801" y="3810000"/>
            <a:ext cx="1152955"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t1.gstatic.com/images?q=tbn:ANd9GcThfTFyoiamzy1YrBL-4-GAdcgTmvzRVNEwL8UkQCGy79zBg5SVtb-ZEI0">
            <a:extLst>
              <a:ext uri="{FF2B5EF4-FFF2-40B4-BE49-F238E27FC236}">
                <a16:creationId xmlns:a16="http://schemas.microsoft.com/office/drawing/2014/main" id="{C3457868-F246-416A-BF1C-3B7A3BDFD0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724400"/>
            <a:ext cx="990599" cy="7429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ardboard">
            <a:extLst>
              <a:ext uri="{FF2B5EF4-FFF2-40B4-BE49-F238E27FC236}">
                <a16:creationId xmlns:a16="http://schemas.microsoft.com/office/drawing/2014/main" id="{A3F080B7-F7D2-4FDE-AE62-5D21884DDA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76551" y="5671851"/>
            <a:ext cx="685654" cy="107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025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kern="1200" cap="all" spc="200" baseline="0">
                <a:latin typeface="+mj-lt"/>
                <a:ea typeface="+mj-ea"/>
                <a:cs typeface="+mj-cs"/>
              </a:rPr>
              <a:t>plywood</a:t>
            </a:r>
          </a:p>
        </p:txBody>
      </p:sp>
      <p:sp>
        <p:nvSpPr>
          <p:cNvPr id="2" name="Content Placeholder 1"/>
          <p:cNvSpPr>
            <a:spLocks noGrp="1"/>
          </p:cNvSpPr>
          <p:nvPr>
            <p:ph idx="1"/>
          </p:nvPr>
        </p:nvSpPr>
        <p:spPr>
          <a:xfrm>
            <a:off x="768096" y="2286000"/>
            <a:ext cx="4550113" cy="4023360"/>
          </a:xfrm>
        </p:spPr>
        <p:txBody>
          <a:bodyPr vert="horz" lIns="91440" tIns="45720" rIns="91440" bIns="45720" rtlCol="0">
            <a:noAutofit/>
          </a:bodyPr>
          <a:lstStyle/>
          <a:p>
            <a:pPr marL="0" indent="0">
              <a:spcBef>
                <a:spcPts val="0"/>
              </a:spcBef>
              <a:buNone/>
            </a:pPr>
            <a:r>
              <a:rPr lang="en-US" sz="2200" dirty="0"/>
              <a:t>An engineered sheet timber comprised of three or more thin layers of wood veneer (plies) that are glued together to form a thicker, flat sheet.</a:t>
            </a:r>
          </a:p>
          <a:p>
            <a:pPr marL="0" indent="0">
              <a:spcBef>
                <a:spcPts val="0"/>
              </a:spcBef>
              <a:buNone/>
            </a:pPr>
            <a:endParaRPr lang="en-US" sz="2200" dirty="0"/>
          </a:p>
          <a:p>
            <a:pPr marL="0" indent="0">
              <a:spcBef>
                <a:spcPts val="0"/>
              </a:spcBef>
              <a:buNone/>
            </a:pPr>
            <a:r>
              <a:rPr lang="en-US" sz="2200" dirty="0"/>
              <a:t>The plies are glued together at 90° to each other.</a:t>
            </a:r>
          </a:p>
          <a:p>
            <a:pPr marL="0" indent="0">
              <a:spcBef>
                <a:spcPts val="0"/>
              </a:spcBef>
              <a:buNone/>
            </a:pPr>
            <a:endParaRPr lang="en-US" sz="2200" dirty="0"/>
          </a:p>
          <a:p>
            <a:pPr marL="0" indent="0">
              <a:spcBef>
                <a:spcPts val="0"/>
              </a:spcBef>
              <a:buNone/>
            </a:pPr>
            <a:r>
              <a:rPr lang="en-US" sz="2200" dirty="0"/>
              <a:t>Plywood is a very versatile product, used for a range of structural, interior and exterior applications. </a:t>
            </a:r>
          </a:p>
          <a:p>
            <a:pPr marL="0" indent="0">
              <a:spcBef>
                <a:spcPts val="0"/>
              </a:spcBef>
              <a:buNone/>
            </a:pPr>
            <a:endParaRPr lang="en-US" sz="2200" dirty="0"/>
          </a:p>
          <a:p>
            <a:pPr marL="0" indent="0">
              <a:spcBef>
                <a:spcPts val="0"/>
              </a:spcBef>
              <a:buNone/>
            </a:pPr>
            <a:r>
              <a:rPr lang="en-US" sz="2200" dirty="0"/>
              <a:t>Your S2 box design was made of plywood. </a:t>
            </a:r>
          </a:p>
        </p:txBody>
      </p:sp>
      <p:pic>
        <p:nvPicPr>
          <p:cNvPr id="7170" name="Picture 2" descr="Unfinished business – the plywood furniture trend | Furniture ...">
            <a:extLst>
              <a:ext uri="{FF2B5EF4-FFF2-40B4-BE49-F238E27FC236}">
                <a16:creationId xmlns:a16="http://schemas.microsoft.com/office/drawing/2014/main" id="{1B3D12A2-DD1E-4E25-94D0-F611225C39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466" r="37895"/>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584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kern="1200" cap="all" spc="200" baseline="0" dirty="0">
                <a:latin typeface="+mj-lt"/>
                <a:ea typeface="+mj-ea"/>
                <a:cs typeface="+mj-cs"/>
              </a:rPr>
              <a:t>MDF</a:t>
            </a:r>
          </a:p>
        </p:txBody>
      </p:sp>
      <p:sp>
        <p:nvSpPr>
          <p:cNvPr id="2" name="Content Placeholder 1"/>
          <p:cNvSpPr>
            <a:spLocks noGrp="1"/>
          </p:cNvSpPr>
          <p:nvPr>
            <p:ph idx="1"/>
          </p:nvPr>
        </p:nvSpPr>
        <p:spPr>
          <a:xfrm>
            <a:off x="768096" y="1916832"/>
            <a:ext cx="4550113" cy="4023360"/>
          </a:xfrm>
        </p:spPr>
        <p:txBody>
          <a:bodyPr vert="horz" lIns="91440" tIns="45720" rIns="91440" bIns="45720" rtlCol="0">
            <a:noAutofit/>
          </a:bodyPr>
          <a:lstStyle/>
          <a:p>
            <a:pPr marL="0" indent="0">
              <a:spcBef>
                <a:spcPts val="0"/>
              </a:spcBef>
              <a:buNone/>
            </a:pPr>
            <a:r>
              <a:rPr lang="en-US" sz="2200" dirty="0"/>
              <a:t>MDF stands for medium-density fiberboard. </a:t>
            </a:r>
          </a:p>
          <a:p>
            <a:pPr marL="0" indent="0">
              <a:spcBef>
                <a:spcPts val="0"/>
              </a:spcBef>
              <a:buNone/>
            </a:pPr>
            <a:endParaRPr lang="en-US" sz="2200" dirty="0"/>
          </a:p>
          <a:p>
            <a:pPr marL="0" indent="0">
              <a:spcBef>
                <a:spcPts val="0"/>
              </a:spcBef>
              <a:buNone/>
            </a:pPr>
            <a:r>
              <a:rPr lang="en-US" sz="2200" dirty="0"/>
              <a:t>It is manufactured from broken down hardwood and softwood into </a:t>
            </a:r>
            <a:r>
              <a:rPr lang="en-US" sz="2200" dirty="0" err="1"/>
              <a:t>fibres</a:t>
            </a:r>
            <a:r>
              <a:rPr lang="en-US" sz="2200" dirty="0"/>
              <a:t> and combined together with a wax or </a:t>
            </a:r>
            <a:r>
              <a:rPr lang="en-US" sz="2200" dirty="0" smtClean="0"/>
              <a:t>resin </a:t>
            </a:r>
            <a:r>
              <a:rPr lang="en-US" sz="2200" dirty="0"/>
              <a:t>to form panels. </a:t>
            </a:r>
          </a:p>
          <a:p>
            <a:pPr marL="0" indent="0">
              <a:spcBef>
                <a:spcPts val="0"/>
              </a:spcBef>
              <a:buNone/>
            </a:pPr>
            <a:endParaRPr lang="en-US" sz="2200" dirty="0"/>
          </a:p>
          <a:p>
            <a:pPr marL="0" indent="0">
              <a:spcBef>
                <a:spcPts val="0"/>
              </a:spcBef>
              <a:buNone/>
            </a:pPr>
            <a:r>
              <a:rPr lang="en-US" sz="2200" dirty="0"/>
              <a:t>This is achieved by combining the </a:t>
            </a:r>
            <a:r>
              <a:rPr lang="en-GB" sz="2200" dirty="0"/>
              <a:t>fibres</a:t>
            </a:r>
            <a:r>
              <a:rPr lang="en-US" sz="2200" dirty="0"/>
              <a:t> and resin at high pressure and temperature. </a:t>
            </a:r>
          </a:p>
          <a:p>
            <a:pPr marL="0" indent="0">
              <a:spcBef>
                <a:spcPts val="0"/>
              </a:spcBef>
              <a:buNone/>
            </a:pPr>
            <a:endParaRPr lang="en-US" sz="2200" dirty="0"/>
          </a:p>
          <a:p>
            <a:pPr marL="0" indent="0">
              <a:spcBef>
                <a:spcPts val="0"/>
              </a:spcBef>
              <a:buNone/>
            </a:pPr>
            <a:r>
              <a:rPr lang="en-US" sz="2200" dirty="0"/>
              <a:t>MDF is commonly used for furniture, flooring, cabinetry, fire resistance, soundproofing etc. </a:t>
            </a:r>
          </a:p>
        </p:txBody>
      </p:sp>
      <p:pic>
        <p:nvPicPr>
          <p:cNvPr id="5" name="Picture 2" descr="12mm MDF Boards - A3, pack of 4 MDFA3">
            <a:extLst>
              <a:ext uri="{FF2B5EF4-FFF2-40B4-BE49-F238E27FC236}">
                <a16:creationId xmlns:a16="http://schemas.microsoft.com/office/drawing/2014/main" id="{DD9F30E6-C9AC-4159-B5D6-2F6BB12147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43" r="42716"/>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683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kern="1200" cap="all" spc="200" baseline="0" dirty="0">
                <a:latin typeface="+mj-lt"/>
                <a:ea typeface="+mj-ea"/>
                <a:cs typeface="+mj-cs"/>
              </a:rPr>
              <a:t>blockboard</a:t>
            </a:r>
          </a:p>
        </p:txBody>
      </p:sp>
      <p:sp>
        <p:nvSpPr>
          <p:cNvPr id="2" name="Content Placeholder 1"/>
          <p:cNvSpPr>
            <a:spLocks noGrp="1"/>
          </p:cNvSpPr>
          <p:nvPr>
            <p:ph idx="1"/>
          </p:nvPr>
        </p:nvSpPr>
        <p:spPr>
          <a:xfrm>
            <a:off x="768096" y="2286000"/>
            <a:ext cx="4550113" cy="4023360"/>
          </a:xfrm>
        </p:spPr>
        <p:txBody>
          <a:bodyPr vert="horz" lIns="91440" tIns="45720" rIns="91440" bIns="45720" rtlCol="0">
            <a:normAutofit/>
          </a:bodyPr>
          <a:lstStyle/>
          <a:p>
            <a:pPr marL="0" indent="0">
              <a:spcBef>
                <a:spcPts val="0"/>
              </a:spcBef>
              <a:buNone/>
            </a:pPr>
            <a:r>
              <a:rPr lang="en-GB" sz="2200" dirty="0"/>
              <a:t>Blockboard consists of a core of wooden strips sandwiched between two layers of plywood. </a:t>
            </a:r>
          </a:p>
          <a:p>
            <a:pPr marL="0" indent="0">
              <a:spcBef>
                <a:spcPts val="0"/>
              </a:spcBef>
              <a:buNone/>
            </a:pPr>
            <a:endParaRPr lang="en-GB" sz="2200" dirty="0"/>
          </a:p>
          <a:p>
            <a:pPr marL="0" indent="0">
              <a:spcBef>
                <a:spcPts val="0"/>
              </a:spcBef>
              <a:buNone/>
            </a:pPr>
            <a:r>
              <a:rPr lang="en-GB" sz="2200" dirty="0"/>
              <a:t>It is used to make doors, tables, shelves, partition walls and panelling, amongst other things. </a:t>
            </a:r>
            <a:endParaRPr lang="en-US" sz="2200" dirty="0"/>
          </a:p>
        </p:txBody>
      </p:sp>
      <p:pic>
        <p:nvPicPr>
          <p:cNvPr id="6" name="Picture 2" descr="prodcut-image">
            <a:extLst>
              <a:ext uri="{FF2B5EF4-FFF2-40B4-BE49-F238E27FC236}">
                <a16:creationId xmlns:a16="http://schemas.microsoft.com/office/drawing/2014/main" id="{02A1EA6A-89B0-4497-BF27-6B0DD03810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43" r="24516"/>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835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kern="1200" cap="all" spc="200" baseline="0" dirty="0">
                <a:latin typeface="+mj-lt"/>
                <a:ea typeface="+mj-ea"/>
                <a:cs typeface="+mj-cs"/>
              </a:rPr>
              <a:t>chipboard</a:t>
            </a:r>
          </a:p>
        </p:txBody>
      </p:sp>
      <p:sp>
        <p:nvSpPr>
          <p:cNvPr id="2" name="Content Placeholder 1"/>
          <p:cNvSpPr>
            <a:spLocks noGrp="1"/>
          </p:cNvSpPr>
          <p:nvPr>
            <p:ph idx="1"/>
          </p:nvPr>
        </p:nvSpPr>
        <p:spPr>
          <a:xfrm>
            <a:off x="768096" y="2286000"/>
            <a:ext cx="4550113" cy="4023360"/>
          </a:xfrm>
        </p:spPr>
        <p:txBody>
          <a:bodyPr vert="horz" lIns="91440" tIns="45720" rIns="91440" bIns="45720" rtlCol="0">
            <a:normAutofit/>
          </a:bodyPr>
          <a:lstStyle/>
          <a:p>
            <a:pPr marL="0" indent="0">
              <a:spcBef>
                <a:spcPts val="0"/>
              </a:spcBef>
              <a:buNone/>
            </a:pPr>
            <a:r>
              <a:rPr lang="en-GB" sz="2200" dirty="0"/>
              <a:t>Chipboard is sometimes referred to as particle board or low-density fibreboard. </a:t>
            </a:r>
          </a:p>
          <a:p>
            <a:pPr marL="0" indent="0">
              <a:spcBef>
                <a:spcPts val="0"/>
              </a:spcBef>
              <a:buNone/>
            </a:pPr>
            <a:endParaRPr lang="en-GB" sz="2200" dirty="0"/>
          </a:p>
          <a:p>
            <a:pPr marL="0" indent="0">
              <a:spcBef>
                <a:spcPts val="0"/>
              </a:spcBef>
              <a:buNone/>
            </a:pPr>
            <a:r>
              <a:rPr lang="en-GB" sz="2200" dirty="0"/>
              <a:t>It is manufactured by mixing small wood particles with epoxy resin, which are pressed together under intense heat and pressure to produce a rigid board, typically with a smooth surface. </a:t>
            </a:r>
          </a:p>
          <a:p>
            <a:pPr marL="0" indent="0">
              <a:spcBef>
                <a:spcPts val="0"/>
              </a:spcBef>
              <a:buNone/>
            </a:pPr>
            <a:endParaRPr lang="en-GB" sz="2200" dirty="0"/>
          </a:p>
          <a:p>
            <a:pPr marL="0" indent="0">
              <a:spcBef>
                <a:spcPts val="0"/>
              </a:spcBef>
              <a:buNone/>
            </a:pPr>
            <a:r>
              <a:rPr lang="en-GB" sz="2200" dirty="0"/>
              <a:t>Chipboard is commonly used for floors, furniture and kitchen worktops etc. </a:t>
            </a:r>
            <a:endParaRPr lang="en-US" sz="2200" dirty="0"/>
          </a:p>
        </p:txBody>
      </p:sp>
      <p:pic>
        <p:nvPicPr>
          <p:cNvPr id="5" name="Picture 2" descr="https://images-na.ssl-images-amazon.com/images/I/91Hjj%2BpKUhL._AC_SL1500_.jpg">
            <a:extLst>
              <a:ext uri="{FF2B5EF4-FFF2-40B4-BE49-F238E27FC236}">
                <a16:creationId xmlns:a16="http://schemas.microsoft.com/office/drawing/2014/main" id="{6A7729BD-C4F6-4B17-8D0D-549F60682A9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074" r="23186"/>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108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kern="1200" cap="all" spc="200" baseline="0" dirty="0" smtClean="0">
                <a:latin typeface="+mj-lt"/>
                <a:ea typeface="+mj-ea"/>
                <a:cs typeface="+mj-cs"/>
              </a:rPr>
              <a:t>hardboard</a:t>
            </a:r>
            <a:endParaRPr lang="en-US" kern="1200" cap="all" spc="200" baseline="0" dirty="0">
              <a:latin typeface="+mj-lt"/>
              <a:ea typeface="+mj-ea"/>
              <a:cs typeface="+mj-cs"/>
            </a:endParaRPr>
          </a:p>
        </p:txBody>
      </p:sp>
      <p:sp>
        <p:nvSpPr>
          <p:cNvPr id="2" name="Content Placeholder 1"/>
          <p:cNvSpPr>
            <a:spLocks noGrp="1"/>
          </p:cNvSpPr>
          <p:nvPr>
            <p:ph idx="1"/>
          </p:nvPr>
        </p:nvSpPr>
        <p:spPr>
          <a:xfrm>
            <a:off x="768097" y="1988840"/>
            <a:ext cx="3443864" cy="4752528"/>
          </a:xfrm>
        </p:spPr>
        <p:txBody>
          <a:bodyPr vert="horz" lIns="91440" tIns="45720" rIns="91440" bIns="45720" rtlCol="0">
            <a:normAutofit/>
          </a:bodyPr>
          <a:lstStyle/>
          <a:p>
            <a:pPr marL="0" indent="0">
              <a:spcBef>
                <a:spcPts val="0"/>
              </a:spcBef>
              <a:buNone/>
            </a:pPr>
            <a:r>
              <a:rPr lang="en-GB" sz="2200" dirty="0"/>
              <a:t>Hardboard, also called high-density </a:t>
            </a:r>
            <a:r>
              <a:rPr lang="en-GB" sz="2200" dirty="0" err="1"/>
              <a:t>fiberboard</a:t>
            </a:r>
            <a:r>
              <a:rPr lang="en-GB" sz="2200" dirty="0"/>
              <a:t> (</a:t>
            </a:r>
            <a:r>
              <a:rPr lang="en-GB" sz="2200" dirty="0" smtClean="0"/>
              <a:t>HDF) </a:t>
            </a:r>
            <a:r>
              <a:rPr lang="en-GB" sz="2200" dirty="0"/>
              <a:t>is a type of </a:t>
            </a:r>
            <a:r>
              <a:rPr lang="en-GB" sz="2200" dirty="0" err="1"/>
              <a:t>fiberboard</a:t>
            </a:r>
            <a:r>
              <a:rPr lang="en-GB" sz="2200" dirty="0"/>
              <a:t>, which is an engineered wood product</a:t>
            </a:r>
            <a:r>
              <a:rPr lang="en-GB" sz="2200" dirty="0" smtClean="0"/>
              <a:t>. </a:t>
            </a:r>
          </a:p>
          <a:p>
            <a:pPr marL="0" indent="0">
              <a:spcBef>
                <a:spcPts val="0"/>
              </a:spcBef>
              <a:buNone/>
            </a:pPr>
            <a:endParaRPr lang="en-GB" sz="2200" dirty="0"/>
          </a:p>
          <a:p>
            <a:pPr marL="0" indent="0">
              <a:spcBef>
                <a:spcPts val="0"/>
              </a:spcBef>
              <a:buNone/>
            </a:pPr>
            <a:r>
              <a:rPr lang="en-GB" sz="2200" dirty="0" smtClean="0"/>
              <a:t>It </a:t>
            </a:r>
            <a:r>
              <a:rPr lang="en-GB" sz="2200" dirty="0"/>
              <a:t>is used in furniture and in the construction industry</a:t>
            </a:r>
            <a:r>
              <a:rPr lang="en-GB" sz="2200" dirty="0" smtClean="0"/>
              <a:t>. You will often find it as drawer bottoms or back panelling of wardrobes etc. </a:t>
            </a:r>
          </a:p>
          <a:p>
            <a:pPr marL="0" indent="0">
              <a:spcBef>
                <a:spcPts val="0"/>
              </a:spcBef>
              <a:buNone/>
            </a:pPr>
            <a:endParaRPr lang="en-GB" sz="2200" dirty="0"/>
          </a:p>
          <a:p>
            <a:pPr marL="0" indent="0">
              <a:spcBef>
                <a:spcPts val="0"/>
              </a:spcBef>
              <a:buNone/>
            </a:pPr>
            <a:r>
              <a:rPr lang="en-GB" sz="2200" dirty="0" smtClean="0"/>
              <a:t>One side is smooth whilst the underside has a rougher texture.</a:t>
            </a:r>
            <a:endParaRPr lang="en-US" sz="2200" dirty="0"/>
          </a:p>
        </p:txBody>
      </p:sp>
      <p:pic>
        <p:nvPicPr>
          <p:cNvPr id="3" name="Picture 2"/>
          <p:cNvPicPr>
            <a:picLocks noChangeAspect="1"/>
          </p:cNvPicPr>
          <p:nvPr/>
        </p:nvPicPr>
        <p:blipFill rotWithShape="1">
          <a:blip r:embed="rId2"/>
          <a:srcRect l="21011" r="9653"/>
          <a:stretch/>
        </p:blipFill>
        <p:spPr>
          <a:xfrm>
            <a:off x="4427984" y="0"/>
            <a:ext cx="4752528" cy="6741368"/>
          </a:xfrm>
          <a:prstGeom prst="rect">
            <a:avLst/>
          </a:prstGeom>
        </p:spPr>
      </p:pic>
    </p:spTree>
    <p:extLst>
      <p:ext uri="{BB962C8B-B14F-4D97-AF65-F5344CB8AC3E}">
        <p14:creationId xmlns:p14="http://schemas.microsoft.com/office/powerpoint/2010/main" val="3607824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kern="1200" cap="all" spc="200" baseline="0" dirty="0">
                <a:latin typeface="+mj-lt"/>
                <a:ea typeface="+mj-ea"/>
                <a:cs typeface="+mj-cs"/>
              </a:rPr>
              <a:t>veneer</a:t>
            </a:r>
          </a:p>
        </p:txBody>
      </p:sp>
      <p:sp>
        <p:nvSpPr>
          <p:cNvPr id="2" name="Content Placeholder 1"/>
          <p:cNvSpPr>
            <a:spLocks noGrp="1"/>
          </p:cNvSpPr>
          <p:nvPr>
            <p:ph idx="1"/>
          </p:nvPr>
        </p:nvSpPr>
        <p:spPr>
          <a:xfrm>
            <a:off x="768096" y="2286000"/>
            <a:ext cx="4550113" cy="4023360"/>
          </a:xfrm>
        </p:spPr>
        <p:txBody>
          <a:bodyPr vert="horz" lIns="91440" tIns="45720" rIns="91440" bIns="45720" rtlCol="0">
            <a:normAutofit/>
          </a:bodyPr>
          <a:lstStyle/>
          <a:p>
            <a:pPr marL="0" indent="0">
              <a:spcBef>
                <a:spcPts val="0"/>
              </a:spcBef>
              <a:buNone/>
            </a:pPr>
            <a:r>
              <a:rPr lang="en-US" sz="2200" dirty="0"/>
              <a:t>A veneer is a thinly cut layer of fine grain wood placed on top of a coarser piece of wood. </a:t>
            </a:r>
          </a:p>
          <a:p>
            <a:pPr marL="0" indent="0">
              <a:spcBef>
                <a:spcPts val="0"/>
              </a:spcBef>
              <a:buNone/>
            </a:pPr>
            <a:endParaRPr lang="en-US" sz="2200" dirty="0"/>
          </a:p>
          <a:p>
            <a:pPr marL="0" indent="0">
              <a:spcBef>
                <a:spcPts val="0"/>
              </a:spcBef>
              <a:buNone/>
            </a:pPr>
            <a:r>
              <a:rPr lang="en-US" sz="2200" dirty="0"/>
              <a:t>For example: </a:t>
            </a:r>
          </a:p>
          <a:p>
            <a:pPr marL="0" indent="0">
              <a:spcBef>
                <a:spcPts val="0"/>
              </a:spcBef>
              <a:buNone/>
            </a:pPr>
            <a:r>
              <a:rPr lang="en-US" sz="2200" dirty="0"/>
              <a:t>It is used to give the appearance of an expensive hardwood wood over, for example, a manufactured board or cheaper softwood. </a:t>
            </a:r>
          </a:p>
        </p:txBody>
      </p:sp>
      <p:pic>
        <p:nvPicPr>
          <p:cNvPr id="7" name="Picture 2" descr="https://www.rockler.com/media/catalog/product/cache/ecd051e9670bd57df35c8f0b122d8aea/2/1/21347-00-1000.jpg">
            <a:extLst>
              <a:ext uri="{FF2B5EF4-FFF2-40B4-BE49-F238E27FC236}">
                <a16:creationId xmlns:a16="http://schemas.microsoft.com/office/drawing/2014/main" id="{2B6DE162-EAAA-4AEE-B836-6FC127E2F9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66" r="33893"/>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977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kern="1200" cap="all" spc="200" baseline="0" dirty="0">
                <a:latin typeface="+mj-lt"/>
                <a:ea typeface="+mj-ea"/>
                <a:cs typeface="+mj-cs"/>
              </a:rPr>
              <a:t>Marking out tools</a:t>
            </a:r>
          </a:p>
        </p:txBody>
      </p:sp>
      <p:sp>
        <p:nvSpPr>
          <p:cNvPr id="2" name="Content Placeholder 1"/>
          <p:cNvSpPr>
            <a:spLocks noGrp="1"/>
          </p:cNvSpPr>
          <p:nvPr>
            <p:ph idx="1"/>
          </p:nvPr>
        </p:nvSpPr>
        <p:spPr>
          <a:xfrm>
            <a:off x="768096" y="2286000"/>
            <a:ext cx="4550113" cy="4023360"/>
          </a:xfrm>
        </p:spPr>
        <p:txBody>
          <a:bodyPr vert="horz" lIns="91440" tIns="45720" rIns="91440" bIns="45720" rtlCol="0">
            <a:normAutofit/>
          </a:bodyPr>
          <a:lstStyle/>
          <a:p>
            <a:pPr marL="0" indent="0">
              <a:spcBef>
                <a:spcPts val="0"/>
              </a:spcBef>
              <a:buNone/>
            </a:pPr>
            <a:r>
              <a:rPr lang="en-US" sz="2200" dirty="0"/>
              <a:t>Before you start making anything in the workshop, you will need to mark out any wood working joints and waste wood onto your wood. </a:t>
            </a:r>
          </a:p>
          <a:p>
            <a:pPr marL="0" indent="0">
              <a:spcBef>
                <a:spcPts val="0"/>
              </a:spcBef>
              <a:buNone/>
            </a:pPr>
            <a:endParaRPr lang="en-US" sz="2200" dirty="0"/>
          </a:p>
          <a:p>
            <a:pPr marL="0" indent="0">
              <a:spcBef>
                <a:spcPts val="0"/>
              </a:spcBef>
              <a:buNone/>
            </a:pPr>
            <a:r>
              <a:rPr lang="en-US" sz="2200" dirty="0"/>
              <a:t>We use many different marking out tools to do this...</a:t>
            </a:r>
          </a:p>
        </p:txBody>
      </p:sp>
      <p:pic>
        <p:nvPicPr>
          <p:cNvPr id="9218" name="Picture 2" descr="wolfcraft UK on Twitter: &quot;Wolfcraft 5206000 Try Square 500 mm ...">
            <a:extLst>
              <a:ext uri="{FF2B5EF4-FFF2-40B4-BE49-F238E27FC236}">
                <a16:creationId xmlns:a16="http://schemas.microsoft.com/office/drawing/2014/main" id="{27DCC953-273C-4105-9F43-9110407B29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235" r="14896" b="-1"/>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522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40" name="Picture 4" descr="Fisher FR300m Steel Rule 30cm(300mm): Amazon.co.uk: DIY &amp; Tools">
            <a:extLst>
              <a:ext uri="{FF2B5EF4-FFF2-40B4-BE49-F238E27FC236}">
                <a16:creationId xmlns:a16="http://schemas.microsoft.com/office/drawing/2014/main" id="{BB625159-66DE-4650-9665-609ACC1ED1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835" t="9091" r="32187"/>
          <a:stretch/>
        </p:blipFill>
        <p:spPr bwMode="auto">
          <a:xfrm rot="5400000">
            <a:off x="1143000" y="-114300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57D175FC-84CC-4D12-A5E2-FA27D934E9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kern="1200" cap="all" spc="200" baseline="0">
                <a:solidFill>
                  <a:srgbClr val="000000"/>
                </a:solidFill>
                <a:latin typeface="+mj-lt"/>
                <a:ea typeface="+mj-ea"/>
                <a:cs typeface="+mj-cs"/>
              </a:rPr>
              <a:t>Steel rule</a:t>
            </a:r>
          </a:p>
        </p:txBody>
      </p:sp>
      <p:cxnSp>
        <p:nvCxnSpPr>
          <p:cNvPr id="75" name="Straight Connector 74">
            <a:extLst>
              <a:ext uri="{FF2B5EF4-FFF2-40B4-BE49-F238E27FC236}">
                <a16:creationId xmlns:a16="http://schemas.microsoft.com/office/drawing/2014/main" id="{8AC38328-2D50-4DDB-BD20-28DE12E4996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2286000"/>
            <a:ext cx="4550113" cy="4023360"/>
          </a:xfrm>
        </p:spPr>
        <p:txBody>
          <a:bodyPr vert="horz" lIns="91440" tIns="45720" rIns="91440" bIns="45720" rtlCol="0">
            <a:normAutofit/>
          </a:bodyPr>
          <a:lstStyle/>
          <a:p>
            <a:pPr marL="0" indent="0">
              <a:spcBef>
                <a:spcPts val="0"/>
              </a:spcBef>
              <a:buNone/>
            </a:pPr>
            <a:r>
              <a:rPr lang="en-US" sz="2400" dirty="0">
                <a:solidFill>
                  <a:srgbClr val="000000"/>
                </a:solidFill>
              </a:rPr>
              <a:t>For measuring sizes on wood,  metal and plastic.</a:t>
            </a:r>
          </a:p>
          <a:p>
            <a:pPr marL="0" indent="0">
              <a:spcBef>
                <a:spcPts val="0"/>
              </a:spcBef>
              <a:buNone/>
            </a:pPr>
            <a:endParaRPr lang="en-US" sz="2400" dirty="0">
              <a:solidFill>
                <a:srgbClr val="000000"/>
              </a:solidFill>
            </a:endParaRPr>
          </a:p>
          <a:p>
            <a:pPr marL="0" indent="0">
              <a:spcBef>
                <a:spcPts val="0"/>
              </a:spcBef>
              <a:buNone/>
            </a:pPr>
            <a:r>
              <a:rPr lang="en-US" sz="2400" dirty="0">
                <a:solidFill>
                  <a:srgbClr val="000000"/>
                </a:solidFill>
              </a:rPr>
              <a:t>The “0” of the steel rule starts right at the edge. </a:t>
            </a:r>
          </a:p>
          <a:p>
            <a:pPr marL="0" indent="0">
              <a:spcBef>
                <a:spcPts val="0"/>
              </a:spcBef>
              <a:buNone/>
            </a:pPr>
            <a:endParaRPr lang="en-US" sz="2400" dirty="0">
              <a:solidFill>
                <a:srgbClr val="000000"/>
              </a:solidFill>
            </a:endParaRPr>
          </a:p>
          <a:p>
            <a:pPr marL="0" indent="0">
              <a:spcBef>
                <a:spcPts val="0"/>
              </a:spcBef>
              <a:buNone/>
            </a:pPr>
            <a:r>
              <a:rPr lang="en-US" sz="2400" dirty="0">
                <a:solidFill>
                  <a:srgbClr val="000000"/>
                </a:solidFill>
              </a:rPr>
              <a:t>Sizes are in mm. </a:t>
            </a:r>
          </a:p>
        </p:txBody>
      </p:sp>
    </p:spTree>
    <p:extLst>
      <p:ext uri="{BB962C8B-B14F-4D97-AF65-F5344CB8AC3E}">
        <p14:creationId xmlns:p14="http://schemas.microsoft.com/office/powerpoint/2010/main" val="3233642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1CADE4"/>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2400" dirty="0">
                <a:solidFill>
                  <a:srgbClr val="FFFFFF"/>
                </a:solidFill>
              </a:rPr>
              <a:t>Learning Intentions</a:t>
            </a:r>
          </a:p>
          <a:p>
            <a:pPr>
              <a:buFont typeface="Arial" panose="020B0604020202020204" pitchFamily="34" charset="0"/>
              <a:buChar char="•"/>
            </a:pPr>
            <a:r>
              <a:rPr lang="en-GB" sz="1600" dirty="0">
                <a:solidFill>
                  <a:srgbClr val="FFFFFF"/>
                </a:solidFill>
              </a:rPr>
              <a:t> </a:t>
            </a:r>
            <a:r>
              <a:rPr lang="en-US" sz="1600" dirty="0">
                <a:solidFill>
                  <a:srgbClr val="FFFFFF"/>
                </a:solidFill>
              </a:rPr>
              <a:t>Develop our understanding of woods, tools and manufacturing processes.</a:t>
            </a:r>
          </a:p>
          <a:p>
            <a:pPr marL="0" indent="0">
              <a:buNone/>
            </a:pPr>
            <a:endParaRPr lang="en-GB" sz="1600" dirty="0">
              <a:solidFill>
                <a:srgbClr val="FFFFFF"/>
              </a:solidFill>
            </a:endParaRPr>
          </a:p>
          <a:p>
            <a:pPr marL="0" indent="0">
              <a:buNone/>
            </a:pPr>
            <a:endParaRPr lang="en-GB" sz="1600" dirty="0">
              <a:solidFill>
                <a:srgbClr val="FFFFFF"/>
              </a:solidFill>
            </a:endParaRPr>
          </a:p>
          <a:p>
            <a:pPr marL="0" indent="0">
              <a:buNone/>
            </a:pPr>
            <a:r>
              <a:rPr lang="en-GB" sz="2400" dirty="0">
                <a:solidFill>
                  <a:srgbClr val="FFFFFF"/>
                </a:solidFill>
              </a:rPr>
              <a:t>Success Criteria</a:t>
            </a:r>
          </a:p>
          <a:p>
            <a:pPr>
              <a:buFont typeface="Arial" panose="020B0604020202020204" pitchFamily="34" charset="0"/>
              <a:buChar char="•"/>
            </a:pPr>
            <a:r>
              <a:rPr lang="en-GB" sz="1600" dirty="0">
                <a:solidFill>
                  <a:srgbClr val="FFFFFF"/>
                </a:solidFill>
              </a:rPr>
              <a:t> </a:t>
            </a:r>
            <a:r>
              <a:rPr lang="en-US" sz="1600" dirty="0">
                <a:solidFill>
                  <a:srgbClr val="FFFFFF"/>
                </a:solidFill>
              </a:rPr>
              <a:t>I can name all the tools used in the wood workshop. </a:t>
            </a:r>
          </a:p>
          <a:p>
            <a:pPr>
              <a:buFont typeface="Arial" panose="020B0604020202020204" pitchFamily="34" charset="0"/>
              <a:buChar char="•"/>
            </a:pPr>
            <a:r>
              <a:rPr lang="en-US" sz="1600" dirty="0">
                <a:solidFill>
                  <a:srgbClr val="FFFFFF"/>
                </a:solidFill>
              </a:rPr>
              <a:t> I can explain the different properties of wood. </a:t>
            </a:r>
          </a:p>
          <a:p>
            <a:pPr>
              <a:buFont typeface="Arial" panose="020B0604020202020204" pitchFamily="34" charset="0"/>
              <a:buChar char="•"/>
            </a:pPr>
            <a:r>
              <a:rPr lang="en-US" sz="1600" dirty="0">
                <a:solidFill>
                  <a:srgbClr val="FFFFFF"/>
                </a:solidFill>
              </a:rPr>
              <a:t> I can name and explain the different manufacturing processes for wood. </a:t>
            </a:r>
          </a:p>
          <a:p>
            <a:pPr marL="0" indent="0">
              <a:buNone/>
            </a:pPr>
            <a:endParaRPr lang="en-GB" sz="1600" dirty="0">
              <a:solidFill>
                <a:srgbClr val="FFFFFF"/>
              </a:solidFill>
            </a:endParaRPr>
          </a:p>
          <a:p>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spc="200"/>
              <a:t>Try Square</a:t>
            </a:r>
            <a:endParaRPr lang="en-US" sz="3500" kern="1200" cap="all" spc="200" baseline="0">
              <a:latin typeface="+mj-lt"/>
              <a:ea typeface="+mj-ea"/>
              <a:cs typeface="+mj-cs"/>
            </a:endParaRPr>
          </a:p>
        </p:txBody>
      </p:sp>
      <p:sp>
        <p:nvSpPr>
          <p:cNvPr id="2" name="Content Placeholder 1"/>
          <p:cNvSpPr>
            <a:spLocks noGrp="1"/>
          </p:cNvSpPr>
          <p:nvPr>
            <p:ph idx="1"/>
          </p:nvPr>
        </p:nvSpPr>
        <p:spPr>
          <a:xfrm>
            <a:off x="768096" y="2286000"/>
            <a:ext cx="2350185" cy="3931920"/>
          </a:xfrm>
        </p:spPr>
        <p:txBody>
          <a:bodyPr vert="horz" lIns="91440" tIns="45720" rIns="91440" bIns="45720" rtlCol="0">
            <a:noAutofit/>
          </a:bodyPr>
          <a:lstStyle/>
          <a:p>
            <a:pPr marL="0" indent="0">
              <a:spcBef>
                <a:spcPts val="0"/>
              </a:spcBef>
              <a:buNone/>
            </a:pPr>
            <a:r>
              <a:rPr lang="en-US" sz="2400" dirty="0"/>
              <a:t>For marking lines at right angles (90 degrees) to an edge of a piece of wood.</a:t>
            </a:r>
          </a:p>
          <a:p>
            <a:pPr marL="0" indent="0">
              <a:spcBef>
                <a:spcPts val="0"/>
              </a:spcBef>
              <a:buNone/>
            </a:pPr>
            <a:endParaRPr lang="en-US" sz="2400" dirty="0"/>
          </a:p>
          <a:p>
            <a:pPr marL="0" indent="0">
              <a:spcBef>
                <a:spcPts val="0"/>
              </a:spcBef>
              <a:buNone/>
            </a:pPr>
            <a:r>
              <a:rPr lang="en-US" sz="2400" dirty="0"/>
              <a:t>Always ensure the brass section is flush against the edge of the wood to ensure a perfect right angle. </a:t>
            </a:r>
          </a:p>
        </p:txBody>
      </p:sp>
      <p:pic>
        <p:nvPicPr>
          <p:cNvPr id="19458" name="Picture 2" descr="Joseph Marples Trial 1 Try Square - 6 Inch – Toolnut">
            <a:extLst>
              <a:ext uri="{FF2B5EF4-FFF2-40B4-BE49-F238E27FC236}">
                <a16:creationId xmlns:a16="http://schemas.microsoft.com/office/drawing/2014/main" id="{3D88B7FC-25B1-4AF6-9AF0-1E9CE1D7F6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481756" y="1576370"/>
            <a:ext cx="5182183" cy="3705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148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S.T RSTC038 RC038 Beech Marking Gauge">
            <a:extLst>
              <a:ext uri="{FF2B5EF4-FFF2-40B4-BE49-F238E27FC236}">
                <a16:creationId xmlns:a16="http://schemas.microsoft.com/office/drawing/2014/main" id="{F522E102-415A-4405-B9AF-9C99C10A71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 t="26122" r="1301" b="16861"/>
          <a:stretch/>
        </p:blipFill>
        <p:spPr bwMode="auto">
          <a:xfrm>
            <a:off x="1475656" y="3012536"/>
            <a:ext cx="6506016" cy="28406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spc="200" dirty="0">
                <a:solidFill>
                  <a:srgbClr val="000000"/>
                </a:solidFill>
              </a:rPr>
              <a:t>Marking gauge</a:t>
            </a:r>
            <a:endParaRPr lang="en-US" kern="1200" cap="all" spc="200" baseline="0" dirty="0">
              <a:solidFill>
                <a:srgbClr val="000000"/>
              </a:solidFill>
              <a:latin typeface="+mj-lt"/>
              <a:ea typeface="+mj-ea"/>
              <a:cs typeface="+mj-cs"/>
            </a:endParaRPr>
          </a:p>
        </p:txBody>
      </p:sp>
      <p:sp>
        <p:nvSpPr>
          <p:cNvPr id="2" name="Content Placeholder 1"/>
          <p:cNvSpPr>
            <a:spLocks noGrp="1"/>
          </p:cNvSpPr>
          <p:nvPr>
            <p:ph idx="1"/>
          </p:nvPr>
        </p:nvSpPr>
        <p:spPr>
          <a:xfrm>
            <a:off x="782857" y="2038878"/>
            <a:ext cx="4550113" cy="4023360"/>
          </a:xfrm>
        </p:spPr>
        <p:txBody>
          <a:bodyPr vert="horz" lIns="91440" tIns="45720" rIns="91440" bIns="45720" rtlCol="0">
            <a:normAutofit/>
          </a:bodyPr>
          <a:lstStyle/>
          <a:p>
            <a:pPr marL="0" indent="0">
              <a:spcBef>
                <a:spcPts val="0"/>
              </a:spcBef>
              <a:buNone/>
            </a:pPr>
            <a:r>
              <a:rPr lang="en-US" sz="2400" dirty="0">
                <a:solidFill>
                  <a:srgbClr val="000000"/>
                </a:solidFill>
              </a:rPr>
              <a:t>For marking lines parallel to an edge of a piece of wood.</a:t>
            </a:r>
          </a:p>
        </p:txBody>
      </p:sp>
      <p:sp>
        <p:nvSpPr>
          <p:cNvPr id="7" name="Line 11">
            <a:extLst>
              <a:ext uri="{FF2B5EF4-FFF2-40B4-BE49-F238E27FC236}">
                <a16:creationId xmlns:a16="http://schemas.microsoft.com/office/drawing/2014/main" id="{317D29C5-2CEF-44C2-BF44-C0B73ECEDDA6}"/>
              </a:ext>
            </a:extLst>
          </p:cNvPr>
          <p:cNvSpPr>
            <a:spLocks noChangeShapeType="1"/>
          </p:cNvSpPr>
          <p:nvPr/>
        </p:nvSpPr>
        <p:spPr bwMode="auto">
          <a:xfrm>
            <a:off x="1043608" y="3789041"/>
            <a:ext cx="1368152" cy="288032"/>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8" name="Line 12">
            <a:extLst>
              <a:ext uri="{FF2B5EF4-FFF2-40B4-BE49-F238E27FC236}">
                <a16:creationId xmlns:a16="http://schemas.microsoft.com/office/drawing/2014/main" id="{D0B27D44-FBBE-4A62-B44F-3C14A00CA6F8}"/>
              </a:ext>
            </a:extLst>
          </p:cNvPr>
          <p:cNvSpPr>
            <a:spLocks noChangeShapeType="1"/>
          </p:cNvSpPr>
          <p:nvPr/>
        </p:nvSpPr>
        <p:spPr bwMode="auto">
          <a:xfrm flipV="1">
            <a:off x="4487814" y="5319918"/>
            <a:ext cx="89611" cy="742320"/>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9" name="Line 13">
            <a:extLst>
              <a:ext uri="{FF2B5EF4-FFF2-40B4-BE49-F238E27FC236}">
                <a16:creationId xmlns:a16="http://schemas.microsoft.com/office/drawing/2014/main" id="{6CFD9975-AE9D-4CAE-B032-F48B5BF3B40B}"/>
              </a:ext>
            </a:extLst>
          </p:cNvPr>
          <p:cNvSpPr>
            <a:spLocks noChangeShapeType="1"/>
          </p:cNvSpPr>
          <p:nvPr/>
        </p:nvSpPr>
        <p:spPr bwMode="auto">
          <a:xfrm flipH="1">
            <a:off x="3995936" y="3054916"/>
            <a:ext cx="1447896" cy="518099"/>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10" name="Text Box 14">
            <a:extLst>
              <a:ext uri="{FF2B5EF4-FFF2-40B4-BE49-F238E27FC236}">
                <a16:creationId xmlns:a16="http://schemas.microsoft.com/office/drawing/2014/main" id="{C012BD85-983E-46A5-B366-C81C0714280E}"/>
              </a:ext>
            </a:extLst>
          </p:cNvPr>
          <p:cNvSpPr txBox="1">
            <a:spLocks noChangeArrowheads="1"/>
          </p:cNvSpPr>
          <p:nvPr/>
        </p:nvSpPr>
        <p:spPr bwMode="auto">
          <a:xfrm>
            <a:off x="7455215" y="5101273"/>
            <a:ext cx="1496652" cy="5383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Stem</a:t>
            </a:r>
            <a:endParaRPr kumimoji="0" lang="en-US" sz="1200" b="0" i="0" u="none" strike="noStrike" cap="none" normalizeH="0" baseline="0" dirty="0">
              <a:ln>
                <a:noFill/>
              </a:ln>
              <a:solidFill>
                <a:schemeClr val="tx1"/>
              </a:solidFill>
              <a:effectLst/>
              <a:latin typeface="Comic Sans MS" pitchFamily="66" charset="0"/>
            </a:endParaRPr>
          </a:p>
        </p:txBody>
      </p:sp>
      <p:sp>
        <p:nvSpPr>
          <p:cNvPr id="11" name="Text Box 16">
            <a:extLst>
              <a:ext uri="{FF2B5EF4-FFF2-40B4-BE49-F238E27FC236}">
                <a16:creationId xmlns:a16="http://schemas.microsoft.com/office/drawing/2014/main" id="{588E6823-209A-4E7D-8674-26A737B33FF0}"/>
              </a:ext>
            </a:extLst>
          </p:cNvPr>
          <p:cNvSpPr txBox="1">
            <a:spLocks noChangeArrowheads="1"/>
          </p:cNvSpPr>
          <p:nvPr/>
        </p:nvSpPr>
        <p:spPr bwMode="auto">
          <a:xfrm>
            <a:off x="3654607" y="6062481"/>
            <a:ext cx="1798489" cy="42317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omic Sans MS" pitchFamily="66" charset="0"/>
              </a:rPr>
              <a:t>Thumb Screw</a:t>
            </a:r>
            <a:endParaRPr kumimoji="0" lang="en-US" sz="1200" b="0" i="0" u="none" strike="noStrike" cap="none" normalizeH="0" baseline="0" dirty="0">
              <a:ln>
                <a:noFill/>
              </a:ln>
              <a:solidFill>
                <a:schemeClr val="tx1"/>
              </a:solidFill>
              <a:effectLst/>
              <a:latin typeface="Comic Sans MS" pitchFamily="66" charset="0"/>
            </a:endParaRPr>
          </a:p>
        </p:txBody>
      </p:sp>
      <p:sp>
        <p:nvSpPr>
          <p:cNvPr id="12" name="Text Box 17">
            <a:extLst>
              <a:ext uri="{FF2B5EF4-FFF2-40B4-BE49-F238E27FC236}">
                <a16:creationId xmlns:a16="http://schemas.microsoft.com/office/drawing/2014/main" id="{B405CF62-5A7F-4F18-86A1-BCAD41D2B116}"/>
              </a:ext>
            </a:extLst>
          </p:cNvPr>
          <p:cNvSpPr txBox="1">
            <a:spLocks noChangeArrowheads="1"/>
          </p:cNvSpPr>
          <p:nvPr/>
        </p:nvSpPr>
        <p:spPr bwMode="auto">
          <a:xfrm>
            <a:off x="577560" y="3612746"/>
            <a:ext cx="917913" cy="42317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Spur</a:t>
            </a:r>
            <a:endParaRPr kumimoji="0" lang="en-US" sz="1200" b="0" i="0" u="none" strike="noStrike" cap="none" normalizeH="0" baseline="0" dirty="0">
              <a:ln>
                <a:noFill/>
              </a:ln>
              <a:solidFill>
                <a:schemeClr val="tx1"/>
              </a:solidFill>
              <a:effectLst/>
              <a:latin typeface="Comic Sans MS" pitchFamily="66" charset="0"/>
            </a:endParaRPr>
          </a:p>
        </p:txBody>
      </p:sp>
      <p:sp>
        <p:nvSpPr>
          <p:cNvPr id="13" name="Text Box 28">
            <a:extLst>
              <a:ext uri="{FF2B5EF4-FFF2-40B4-BE49-F238E27FC236}">
                <a16:creationId xmlns:a16="http://schemas.microsoft.com/office/drawing/2014/main" id="{8332FC2C-A3E3-4460-ABAA-4A284669D68E}"/>
              </a:ext>
            </a:extLst>
          </p:cNvPr>
          <p:cNvSpPr txBox="1">
            <a:spLocks noChangeArrowheads="1"/>
          </p:cNvSpPr>
          <p:nvPr/>
        </p:nvSpPr>
        <p:spPr bwMode="auto">
          <a:xfrm>
            <a:off x="5484918" y="2886120"/>
            <a:ext cx="1057935" cy="42317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omic Sans MS" pitchFamily="66" charset="0"/>
              </a:rPr>
              <a:t>Stock</a:t>
            </a:r>
            <a:endParaRPr kumimoji="0" lang="en-US" sz="1200" b="0" i="0" u="none" strike="noStrike" cap="none" normalizeH="0" baseline="0" dirty="0">
              <a:ln>
                <a:noFill/>
              </a:ln>
              <a:solidFill>
                <a:schemeClr val="tx1"/>
              </a:solidFill>
              <a:effectLst/>
              <a:latin typeface="Comic Sans MS" pitchFamily="66" charset="0"/>
            </a:endParaRPr>
          </a:p>
        </p:txBody>
      </p:sp>
      <p:sp>
        <p:nvSpPr>
          <p:cNvPr id="14" name="Line 11">
            <a:extLst>
              <a:ext uri="{FF2B5EF4-FFF2-40B4-BE49-F238E27FC236}">
                <a16:creationId xmlns:a16="http://schemas.microsoft.com/office/drawing/2014/main" id="{B5E43BDF-1284-4B7D-BD50-E97FB9B9D66E}"/>
              </a:ext>
            </a:extLst>
          </p:cNvPr>
          <p:cNvSpPr>
            <a:spLocks noChangeShapeType="1"/>
          </p:cNvSpPr>
          <p:nvPr/>
        </p:nvSpPr>
        <p:spPr bwMode="auto">
          <a:xfrm flipH="1" flipV="1">
            <a:off x="6771865" y="3950934"/>
            <a:ext cx="824489" cy="1150339"/>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Tree>
    <p:extLst>
      <p:ext uri="{BB962C8B-B14F-4D97-AF65-F5344CB8AC3E}">
        <p14:creationId xmlns:p14="http://schemas.microsoft.com/office/powerpoint/2010/main" val="1189861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em EnPoint Ebony Marking Gauge Woodworking Marker Mortise Gauge ...">
            <a:extLst>
              <a:ext uri="{FF2B5EF4-FFF2-40B4-BE49-F238E27FC236}">
                <a16:creationId xmlns:a16="http://schemas.microsoft.com/office/drawing/2014/main" id="{CECE4F28-0316-4307-9528-15E75ED71A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651" b="29180"/>
          <a:stretch/>
        </p:blipFill>
        <p:spPr bwMode="auto">
          <a:xfrm>
            <a:off x="1143000" y="3076295"/>
            <a:ext cx="6858000" cy="337204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spc="200" dirty="0">
                <a:solidFill>
                  <a:srgbClr val="000000"/>
                </a:solidFill>
              </a:rPr>
              <a:t>Mortise gauge</a:t>
            </a:r>
            <a:endParaRPr lang="en-US" kern="1200" cap="all" spc="200" baseline="0" dirty="0">
              <a:solidFill>
                <a:srgbClr val="000000"/>
              </a:solidFill>
              <a:latin typeface="+mj-lt"/>
              <a:ea typeface="+mj-ea"/>
              <a:cs typeface="+mj-cs"/>
            </a:endParaRPr>
          </a:p>
        </p:txBody>
      </p:sp>
      <p:sp>
        <p:nvSpPr>
          <p:cNvPr id="2" name="Content Placeholder 1"/>
          <p:cNvSpPr>
            <a:spLocks noGrp="1"/>
          </p:cNvSpPr>
          <p:nvPr>
            <p:ph idx="1"/>
          </p:nvPr>
        </p:nvSpPr>
        <p:spPr>
          <a:xfrm>
            <a:off x="768096" y="1930544"/>
            <a:ext cx="5244064" cy="4023360"/>
          </a:xfrm>
        </p:spPr>
        <p:txBody>
          <a:bodyPr vert="horz" lIns="91440" tIns="45720" rIns="91440" bIns="45720" rtlCol="0">
            <a:normAutofit/>
          </a:bodyPr>
          <a:lstStyle/>
          <a:p>
            <a:pPr marL="0" indent="0">
              <a:spcBef>
                <a:spcPts val="0"/>
              </a:spcBef>
              <a:buNone/>
            </a:pPr>
            <a:r>
              <a:rPr lang="en-US" sz="2400" dirty="0">
                <a:solidFill>
                  <a:srgbClr val="000000"/>
                </a:solidFill>
              </a:rPr>
              <a:t>For marking out the width of a mortise hole for a mortis and tenon joint.</a:t>
            </a:r>
          </a:p>
        </p:txBody>
      </p:sp>
      <p:sp>
        <p:nvSpPr>
          <p:cNvPr id="6" name="Text Box 15">
            <a:extLst>
              <a:ext uri="{FF2B5EF4-FFF2-40B4-BE49-F238E27FC236}">
                <a16:creationId xmlns:a16="http://schemas.microsoft.com/office/drawing/2014/main" id="{74015E7C-F3BA-481D-96A2-38A843135084}"/>
              </a:ext>
            </a:extLst>
          </p:cNvPr>
          <p:cNvSpPr txBox="1">
            <a:spLocks noChangeArrowheads="1"/>
          </p:cNvSpPr>
          <p:nvPr/>
        </p:nvSpPr>
        <p:spPr bwMode="auto">
          <a:xfrm>
            <a:off x="2958935" y="3212976"/>
            <a:ext cx="539750" cy="215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omic Sans MS" pitchFamily="66" charset="0"/>
              </a:rPr>
              <a:t>Stock</a:t>
            </a:r>
            <a:endParaRPr kumimoji="0" lang="en-US" sz="1200" b="0" i="0" u="none" strike="noStrike" cap="none" normalizeH="0" baseline="0" dirty="0">
              <a:ln>
                <a:noFill/>
              </a:ln>
              <a:solidFill>
                <a:schemeClr val="tx1"/>
              </a:solidFill>
              <a:effectLst/>
              <a:latin typeface="Comic Sans MS" pitchFamily="66" charset="0"/>
            </a:endParaRPr>
          </a:p>
        </p:txBody>
      </p:sp>
      <p:sp>
        <p:nvSpPr>
          <p:cNvPr id="8" name="Line 20">
            <a:extLst>
              <a:ext uri="{FF2B5EF4-FFF2-40B4-BE49-F238E27FC236}">
                <a16:creationId xmlns:a16="http://schemas.microsoft.com/office/drawing/2014/main" id="{677CC456-ABE3-4B5E-8E3D-6470BB228F4B}"/>
              </a:ext>
            </a:extLst>
          </p:cNvPr>
          <p:cNvSpPr>
            <a:spLocks noChangeShapeType="1"/>
          </p:cNvSpPr>
          <p:nvPr/>
        </p:nvSpPr>
        <p:spPr bwMode="auto">
          <a:xfrm>
            <a:off x="1186276" y="4320065"/>
            <a:ext cx="1153476" cy="739107"/>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9" name="Text Box 21">
            <a:extLst>
              <a:ext uri="{FF2B5EF4-FFF2-40B4-BE49-F238E27FC236}">
                <a16:creationId xmlns:a16="http://schemas.microsoft.com/office/drawing/2014/main" id="{74A928B1-2459-4AA9-8E05-D6CCFB451593}"/>
              </a:ext>
            </a:extLst>
          </p:cNvPr>
          <p:cNvSpPr txBox="1">
            <a:spLocks noChangeArrowheads="1"/>
          </p:cNvSpPr>
          <p:nvPr/>
        </p:nvSpPr>
        <p:spPr bwMode="auto">
          <a:xfrm>
            <a:off x="5849644" y="2929941"/>
            <a:ext cx="1069985" cy="23653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omic Sans MS" pitchFamily="66" charset="0"/>
              </a:rPr>
              <a:t>Thumbscrew</a:t>
            </a:r>
            <a:endParaRPr kumimoji="0" lang="en-US" sz="1200" b="0" i="0" u="none" strike="noStrike" cap="none" normalizeH="0" baseline="0" dirty="0">
              <a:ln>
                <a:noFill/>
              </a:ln>
              <a:solidFill>
                <a:schemeClr val="tx1"/>
              </a:solidFill>
              <a:effectLst/>
              <a:latin typeface="Comic Sans MS" pitchFamily="66" charset="0"/>
            </a:endParaRPr>
          </a:p>
        </p:txBody>
      </p:sp>
      <p:sp>
        <p:nvSpPr>
          <p:cNvPr id="10" name="Line 22">
            <a:extLst>
              <a:ext uri="{FF2B5EF4-FFF2-40B4-BE49-F238E27FC236}">
                <a16:creationId xmlns:a16="http://schemas.microsoft.com/office/drawing/2014/main" id="{8CA16E0B-9218-4DCB-ABFB-827E4BE6EFA4}"/>
              </a:ext>
            </a:extLst>
          </p:cNvPr>
          <p:cNvSpPr>
            <a:spLocks noChangeShapeType="1"/>
          </p:cNvSpPr>
          <p:nvPr/>
        </p:nvSpPr>
        <p:spPr bwMode="auto">
          <a:xfrm flipH="1">
            <a:off x="5364089" y="3076294"/>
            <a:ext cx="504056" cy="208689"/>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11" name="Text Box 23">
            <a:extLst>
              <a:ext uri="{FF2B5EF4-FFF2-40B4-BE49-F238E27FC236}">
                <a16:creationId xmlns:a16="http://schemas.microsoft.com/office/drawing/2014/main" id="{CB4522E7-6493-48E0-96B9-932D4BFCF7AB}"/>
              </a:ext>
            </a:extLst>
          </p:cNvPr>
          <p:cNvSpPr txBox="1">
            <a:spLocks noChangeArrowheads="1"/>
          </p:cNvSpPr>
          <p:nvPr/>
        </p:nvSpPr>
        <p:spPr bwMode="auto">
          <a:xfrm>
            <a:off x="819943" y="3877147"/>
            <a:ext cx="646114" cy="35719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dirty="0">
                <a:solidFill>
                  <a:srgbClr val="000000"/>
                </a:solidFill>
                <a:latin typeface="Comic Sans MS" pitchFamily="66" charset="0"/>
              </a:rPr>
              <a:t>Fixed </a:t>
            </a:r>
            <a:r>
              <a:rPr kumimoji="0" lang="en-GB" sz="1200" b="0" i="0" u="none" strike="noStrike" cap="none" normalizeH="0" baseline="0" dirty="0">
                <a:ln>
                  <a:noFill/>
                </a:ln>
                <a:solidFill>
                  <a:srgbClr val="000000"/>
                </a:solidFill>
                <a:effectLst/>
                <a:latin typeface="Comic Sans MS" pitchFamily="66" charset="0"/>
              </a:rPr>
              <a:t>Spur</a:t>
            </a:r>
            <a:endParaRPr kumimoji="0" lang="en-US" sz="1200" b="0" i="0" u="none" strike="noStrike" cap="none" normalizeH="0" baseline="0" dirty="0">
              <a:ln>
                <a:noFill/>
              </a:ln>
              <a:solidFill>
                <a:schemeClr val="tx1"/>
              </a:solidFill>
              <a:effectLst/>
              <a:latin typeface="Comic Sans MS" pitchFamily="66" charset="0"/>
            </a:endParaRPr>
          </a:p>
        </p:txBody>
      </p:sp>
      <p:sp>
        <p:nvSpPr>
          <p:cNvPr id="12" name="Text Box 24">
            <a:extLst>
              <a:ext uri="{FF2B5EF4-FFF2-40B4-BE49-F238E27FC236}">
                <a16:creationId xmlns:a16="http://schemas.microsoft.com/office/drawing/2014/main" id="{944CC64B-7AE0-489F-A3FC-B3F0B9A5207E}"/>
              </a:ext>
            </a:extLst>
          </p:cNvPr>
          <p:cNvSpPr txBox="1">
            <a:spLocks noChangeArrowheads="1"/>
          </p:cNvSpPr>
          <p:nvPr/>
        </p:nvSpPr>
        <p:spPr bwMode="auto">
          <a:xfrm>
            <a:off x="7740352" y="4267011"/>
            <a:ext cx="1169987" cy="79216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omic Sans MS" pitchFamily="66" charset="0"/>
              </a:rPr>
              <a:t>Adjustment Screw - Adjusts width of the mortise joint.</a:t>
            </a:r>
            <a:endParaRPr kumimoji="0" lang="en-US" sz="1200" b="0" i="0" u="none" strike="noStrike" cap="none" normalizeH="0" baseline="0" dirty="0">
              <a:ln>
                <a:noFill/>
              </a:ln>
              <a:solidFill>
                <a:schemeClr val="tx1"/>
              </a:solidFill>
              <a:effectLst/>
              <a:latin typeface="Comic Sans MS" pitchFamily="66" charset="0"/>
            </a:endParaRPr>
          </a:p>
        </p:txBody>
      </p:sp>
      <p:sp>
        <p:nvSpPr>
          <p:cNvPr id="13" name="Line 25">
            <a:extLst>
              <a:ext uri="{FF2B5EF4-FFF2-40B4-BE49-F238E27FC236}">
                <a16:creationId xmlns:a16="http://schemas.microsoft.com/office/drawing/2014/main" id="{F2516124-46FC-403E-BC2E-A8B9AD49941D}"/>
              </a:ext>
            </a:extLst>
          </p:cNvPr>
          <p:cNvSpPr>
            <a:spLocks noChangeShapeType="1"/>
          </p:cNvSpPr>
          <p:nvPr/>
        </p:nvSpPr>
        <p:spPr bwMode="auto">
          <a:xfrm flipH="1" flipV="1">
            <a:off x="7743524" y="4030960"/>
            <a:ext cx="92776" cy="236050"/>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14" name="Line 26">
            <a:extLst>
              <a:ext uri="{FF2B5EF4-FFF2-40B4-BE49-F238E27FC236}">
                <a16:creationId xmlns:a16="http://schemas.microsoft.com/office/drawing/2014/main" id="{F45DD31F-78A3-4DF9-B7CB-5C605E864023}"/>
              </a:ext>
            </a:extLst>
          </p:cNvPr>
          <p:cNvSpPr>
            <a:spLocks noChangeShapeType="1"/>
          </p:cNvSpPr>
          <p:nvPr/>
        </p:nvSpPr>
        <p:spPr bwMode="auto">
          <a:xfrm>
            <a:off x="3461318" y="3364206"/>
            <a:ext cx="678634" cy="352826"/>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15" name="Line 27">
            <a:extLst>
              <a:ext uri="{FF2B5EF4-FFF2-40B4-BE49-F238E27FC236}">
                <a16:creationId xmlns:a16="http://schemas.microsoft.com/office/drawing/2014/main" id="{467A6738-9D70-4FFD-AACA-B07CED3E7D8F}"/>
              </a:ext>
            </a:extLst>
          </p:cNvPr>
          <p:cNvSpPr>
            <a:spLocks noChangeShapeType="1"/>
          </p:cNvSpPr>
          <p:nvPr/>
        </p:nvSpPr>
        <p:spPr bwMode="auto">
          <a:xfrm flipH="1" flipV="1">
            <a:off x="3563888" y="5574424"/>
            <a:ext cx="72008" cy="936104"/>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16" name="Text Box 17">
            <a:extLst>
              <a:ext uri="{FF2B5EF4-FFF2-40B4-BE49-F238E27FC236}">
                <a16:creationId xmlns:a16="http://schemas.microsoft.com/office/drawing/2014/main" id="{4AD35CA9-5D52-4B3D-88DE-A720BE1E446E}"/>
              </a:ext>
            </a:extLst>
          </p:cNvPr>
          <p:cNvSpPr txBox="1">
            <a:spLocks noChangeArrowheads="1"/>
          </p:cNvSpPr>
          <p:nvPr/>
        </p:nvSpPr>
        <p:spPr bwMode="auto">
          <a:xfrm>
            <a:off x="3563888" y="6510529"/>
            <a:ext cx="468312" cy="215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omic Sans MS" pitchFamily="66" charset="0"/>
              </a:rPr>
              <a:t>Stem</a:t>
            </a:r>
            <a:endParaRPr kumimoji="0" lang="en-US" sz="1200" b="0" i="0" u="none" strike="noStrike" cap="none" normalizeH="0" baseline="0" dirty="0">
              <a:ln>
                <a:noFill/>
              </a:ln>
              <a:solidFill>
                <a:schemeClr val="tx1"/>
              </a:solidFill>
              <a:effectLst/>
              <a:latin typeface="Comic Sans MS" pitchFamily="66" charset="0"/>
            </a:endParaRPr>
          </a:p>
        </p:txBody>
      </p:sp>
      <p:sp>
        <p:nvSpPr>
          <p:cNvPr id="17" name="Text Box 14">
            <a:extLst>
              <a:ext uri="{FF2B5EF4-FFF2-40B4-BE49-F238E27FC236}">
                <a16:creationId xmlns:a16="http://schemas.microsoft.com/office/drawing/2014/main" id="{89004776-836D-4583-8112-9D27B322CAD7}"/>
              </a:ext>
            </a:extLst>
          </p:cNvPr>
          <p:cNvSpPr txBox="1">
            <a:spLocks noChangeArrowheads="1"/>
          </p:cNvSpPr>
          <p:nvPr/>
        </p:nvSpPr>
        <p:spPr bwMode="auto">
          <a:xfrm>
            <a:off x="1880825" y="3512944"/>
            <a:ext cx="928694" cy="27464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omic Sans MS" pitchFamily="66" charset="0"/>
              </a:rPr>
              <a:t>Adjustable Spur</a:t>
            </a:r>
            <a:endParaRPr kumimoji="0" lang="en-US" sz="1200" b="0" i="0" u="none" strike="noStrike" cap="none" normalizeH="0" baseline="0" dirty="0">
              <a:ln>
                <a:noFill/>
              </a:ln>
              <a:solidFill>
                <a:schemeClr val="tx1"/>
              </a:solidFill>
              <a:effectLst/>
              <a:latin typeface="Comic Sans MS" pitchFamily="66" charset="0"/>
            </a:endParaRPr>
          </a:p>
        </p:txBody>
      </p:sp>
      <p:sp>
        <p:nvSpPr>
          <p:cNvPr id="18" name="Line 11">
            <a:extLst>
              <a:ext uri="{FF2B5EF4-FFF2-40B4-BE49-F238E27FC236}">
                <a16:creationId xmlns:a16="http://schemas.microsoft.com/office/drawing/2014/main" id="{9E19C294-CBFD-4392-979A-7444CB01B56F}"/>
              </a:ext>
            </a:extLst>
          </p:cNvPr>
          <p:cNvSpPr>
            <a:spLocks noChangeShapeType="1"/>
          </p:cNvSpPr>
          <p:nvPr/>
        </p:nvSpPr>
        <p:spPr bwMode="auto">
          <a:xfrm>
            <a:off x="2267744" y="3897412"/>
            <a:ext cx="360040" cy="1043756"/>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Tree>
    <p:extLst>
      <p:ext uri="{BB962C8B-B14F-4D97-AF65-F5344CB8AC3E}">
        <p14:creationId xmlns:p14="http://schemas.microsoft.com/office/powerpoint/2010/main" val="226012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descr="Worker Sawing Wood Hand Saw Stock Footage Video (100 ...">
            <a:extLst>
              <a:ext uri="{FF2B5EF4-FFF2-40B4-BE49-F238E27FC236}">
                <a16:creationId xmlns:a16="http://schemas.microsoft.com/office/drawing/2014/main" id="{8A760DBA-1842-4D04-8BC2-6C59EFAE20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99" r="30597" b="5164"/>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57D175FC-84CC-4D12-A5E2-FA27D934E9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spc="200">
                <a:solidFill>
                  <a:srgbClr val="000000"/>
                </a:solidFill>
              </a:rPr>
              <a:t>Cutting and shaping tools</a:t>
            </a:r>
            <a:endParaRPr lang="en-US" kern="1200" cap="all" spc="200" baseline="0" dirty="0">
              <a:solidFill>
                <a:srgbClr val="000000"/>
              </a:solidFill>
              <a:latin typeface="+mj-lt"/>
              <a:ea typeface="+mj-ea"/>
              <a:cs typeface="+mj-cs"/>
            </a:endParaRPr>
          </a:p>
        </p:txBody>
      </p:sp>
      <p:cxnSp>
        <p:nvCxnSpPr>
          <p:cNvPr id="16388" name="Straight Connector 72">
            <a:extLst>
              <a:ext uri="{FF2B5EF4-FFF2-40B4-BE49-F238E27FC236}">
                <a16:creationId xmlns:a16="http://schemas.microsoft.com/office/drawing/2014/main" id="{8AC38328-2D50-4DDB-BD20-28DE12E4996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2286000"/>
            <a:ext cx="4550113" cy="4023360"/>
          </a:xfrm>
        </p:spPr>
        <p:txBody>
          <a:bodyPr vert="horz" lIns="91440" tIns="45720" rIns="91440" bIns="45720" rtlCol="0">
            <a:noAutofit/>
          </a:bodyPr>
          <a:lstStyle/>
          <a:p>
            <a:pPr marL="0" indent="0">
              <a:spcBef>
                <a:spcPts val="0"/>
              </a:spcBef>
              <a:buNone/>
            </a:pPr>
            <a:r>
              <a:rPr lang="en-US" sz="2400" dirty="0">
                <a:solidFill>
                  <a:srgbClr val="000000"/>
                </a:solidFill>
              </a:rPr>
              <a:t>Once you have finished marking out your job it is time to think about what tools you will need to cut and shape your work.</a:t>
            </a:r>
          </a:p>
          <a:p>
            <a:pPr marL="0" indent="0">
              <a:spcBef>
                <a:spcPts val="0"/>
              </a:spcBef>
              <a:buNone/>
            </a:pPr>
            <a:endParaRPr lang="en-US" sz="2400" dirty="0">
              <a:solidFill>
                <a:srgbClr val="000000"/>
              </a:solidFill>
            </a:endParaRPr>
          </a:p>
          <a:p>
            <a:pPr marL="0" indent="0">
              <a:spcBef>
                <a:spcPts val="0"/>
              </a:spcBef>
              <a:buNone/>
            </a:pPr>
            <a:r>
              <a:rPr lang="en-US" sz="2400" dirty="0">
                <a:solidFill>
                  <a:srgbClr val="000000"/>
                </a:solidFill>
              </a:rPr>
              <a:t>It is important to note that there are two categories of Saw: Rip Saws and Cross-cut Saws. </a:t>
            </a:r>
          </a:p>
          <a:p>
            <a:pPr marL="0" indent="0">
              <a:spcBef>
                <a:spcPts val="0"/>
              </a:spcBef>
              <a:buNone/>
            </a:pPr>
            <a:r>
              <a:rPr lang="en-US" sz="2400" dirty="0">
                <a:solidFill>
                  <a:srgbClr val="000000"/>
                </a:solidFill>
              </a:rPr>
              <a:t/>
            </a:r>
            <a:br>
              <a:rPr lang="en-US" sz="2400" dirty="0">
                <a:solidFill>
                  <a:srgbClr val="000000"/>
                </a:solidFill>
              </a:rPr>
            </a:br>
            <a:r>
              <a:rPr lang="en-US" sz="2400" dirty="0">
                <a:solidFill>
                  <a:srgbClr val="000000"/>
                </a:solidFill>
              </a:rPr>
              <a:t>Rip Saws are used for cutting along the grain. Cross-cut saws are used for cutting across the grain.</a:t>
            </a:r>
          </a:p>
          <a:p>
            <a:pPr marL="0" indent="0">
              <a:spcBef>
                <a:spcPts val="0"/>
              </a:spcBef>
              <a:buNone/>
            </a:pPr>
            <a:r>
              <a:rPr lang="en-US" sz="2400" dirty="0">
                <a:solidFill>
                  <a:srgbClr val="000000"/>
                </a:solidFill>
              </a:rPr>
              <a:t> </a:t>
            </a:r>
          </a:p>
          <a:p>
            <a:pPr marL="0" indent="0">
              <a:spcBef>
                <a:spcPts val="0"/>
              </a:spcBef>
              <a:buNone/>
            </a:pPr>
            <a:endParaRPr lang="en-US" sz="2400" dirty="0">
              <a:solidFill>
                <a:srgbClr val="000000"/>
              </a:solidFill>
            </a:endParaRPr>
          </a:p>
        </p:txBody>
      </p:sp>
    </p:spTree>
    <p:extLst>
      <p:ext uri="{BB962C8B-B14F-4D97-AF65-F5344CB8AC3E}">
        <p14:creationId xmlns:p14="http://schemas.microsoft.com/office/powerpoint/2010/main" val="3614183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kern="1200" cap="all" spc="200" baseline="0">
                <a:latin typeface="+mj-lt"/>
                <a:ea typeface="+mj-ea"/>
                <a:cs typeface="+mj-cs"/>
              </a:rPr>
              <a:t>Bench hook/ </a:t>
            </a:r>
            <a:br>
              <a:rPr lang="en-US" sz="3500" kern="1200" cap="all" spc="200" baseline="0">
                <a:latin typeface="+mj-lt"/>
                <a:ea typeface="+mj-ea"/>
                <a:cs typeface="+mj-cs"/>
              </a:rPr>
            </a:br>
            <a:r>
              <a:rPr lang="en-US" sz="3500" kern="1200" cap="all" spc="200" baseline="0">
                <a:latin typeface="+mj-lt"/>
                <a:ea typeface="+mj-ea"/>
                <a:cs typeface="+mj-cs"/>
              </a:rPr>
              <a:t>sawing board</a:t>
            </a:r>
          </a:p>
        </p:txBody>
      </p:sp>
      <p:sp>
        <p:nvSpPr>
          <p:cNvPr id="2" name="Content Placeholder 1"/>
          <p:cNvSpPr>
            <a:spLocks noGrp="1"/>
          </p:cNvSpPr>
          <p:nvPr>
            <p:ph idx="1"/>
          </p:nvPr>
        </p:nvSpPr>
        <p:spPr>
          <a:xfrm>
            <a:off x="768096" y="2286000"/>
            <a:ext cx="3299848" cy="3931920"/>
          </a:xfrm>
        </p:spPr>
        <p:txBody>
          <a:bodyPr vert="horz" lIns="91440" tIns="45720" rIns="91440" bIns="45720" rtlCol="0">
            <a:noAutofit/>
          </a:bodyPr>
          <a:lstStyle/>
          <a:p>
            <a:pPr marL="0" indent="0">
              <a:spcBef>
                <a:spcPts val="0"/>
              </a:spcBef>
              <a:buNone/>
            </a:pPr>
            <a:r>
              <a:rPr lang="en-US" sz="2400" dirty="0"/>
              <a:t>A bench hook is an aid to </a:t>
            </a:r>
            <a:r>
              <a:rPr lang="en-US" sz="2400" b="1" dirty="0"/>
              <a:t>crosscutting small pieces of wood </a:t>
            </a:r>
            <a:r>
              <a:rPr lang="en-US" sz="2400" dirty="0"/>
              <a:t>on the bench. </a:t>
            </a:r>
          </a:p>
          <a:p>
            <a:pPr marL="0" indent="0">
              <a:spcBef>
                <a:spcPts val="0"/>
              </a:spcBef>
              <a:buNone/>
            </a:pPr>
            <a:endParaRPr lang="en-US" sz="2400" dirty="0"/>
          </a:p>
          <a:p>
            <a:pPr marL="0" indent="0">
              <a:spcBef>
                <a:spcPts val="0"/>
              </a:spcBef>
              <a:buNone/>
            </a:pPr>
            <a:r>
              <a:rPr lang="en-US" sz="2400" dirty="0"/>
              <a:t>As well as helping you to hold the wood in place, it also </a:t>
            </a:r>
            <a:r>
              <a:rPr lang="en-US" sz="2400" b="1" dirty="0"/>
              <a:t>supports the wood</a:t>
            </a:r>
            <a:r>
              <a:rPr lang="en-US" sz="2400" dirty="0"/>
              <a:t> - particularly the small piece that is about to fall off when you've finished cutting. </a:t>
            </a:r>
          </a:p>
          <a:p>
            <a:pPr marL="0" indent="0">
              <a:spcBef>
                <a:spcPts val="0"/>
              </a:spcBef>
              <a:buNone/>
            </a:pPr>
            <a:r>
              <a:rPr lang="en-US" sz="2400" dirty="0"/>
              <a:t> </a:t>
            </a:r>
          </a:p>
          <a:p>
            <a:pPr marL="0" indent="0">
              <a:spcBef>
                <a:spcPts val="0"/>
              </a:spcBef>
              <a:buNone/>
            </a:pPr>
            <a:endParaRPr lang="en-US" sz="2400" dirty="0"/>
          </a:p>
        </p:txBody>
      </p:sp>
      <p:pic>
        <p:nvPicPr>
          <p:cNvPr id="15362" name="Picture 2" descr="Faithfull FAIBHOOK Beech Bench Hook 250mm x 130mm">
            <a:extLst>
              <a:ext uri="{FF2B5EF4-FFF2-40B4-BE49-F238E27FC236}">
                <a16:creationId xmlns:a16="http://schemas.microsoft.com/office/drawing/2014/main" id="{26080472-700E-4960-9EA4-C00EEAA522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211960" y="1485681"/>
            <a:ext cx="4678127" cy="388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797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kern="1200" cap="all" spc="200" baseline="0" dirty="0">
                <a:latin typeface="+mj-lt"/>
                <a:ea typeface="+mj-ea"/>
                <a:cs typeface="+mj-cs"/>
              </a:rPr>
              <a:t>Tenon saw</a:t>
            </a: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sz="2400" dirty="0"/>
              <a:t>Mainly used for cutting out joints in wood. This saw </a:t>
            </a:r>
            <a:r>
              <a:rPr lang="en-US" sz="2400" b="1" dirty="0"/>
              <a:t>cuts very straight </a:t>
            </a:r>
            <a:r>
              <a:rPr lang="en-US" sz="2400" dirty="0"/>
              <a:t>because the blade is very rigid (stiff) due to brass back at the top of the saw. (</a:t>
            </a:r>
            <a:r>
              <a:rPr lang="en-US" sz="2400" b="1" dirty="0"/>
              <a:t>Cross-Cut</a:t>
            </a:r>
            <a:r>
              <a:rPr lang="en-US" sz="2400" dirty="0"/>
              <a:t> Saw)</a:t>
            </a:r>
          </a:p>
        </p:txBody>
      </p:sp>
      <p:pic>
        <p:nvPicPr>
          <p:cNvPr id="20482" name="Picture 2" descr="Footprint 256 Brass Back Tenon Saw 14in: Amazon.co.uk: DIY &amp; Tools">
            <a:extLst>
              <a:ext uri="{FF2B5EF4-FFF2-40B4-BE49-F238E27FC236}">
                <a16:creationId xmlns:a16="http://schemas.microsoft.com/office/drawing/2014/main" id="{21470758-B290-4EA4-B4CE-D1FE65A318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481756" y="2075155"/>
            <a:ext cx="5182183" cy="270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897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kern="1200" cap="all" spc="200" baseline="0" dirty="0">
                <a:latin typeface="+mj-lt"/>
                <a:ea typeface="+mj-ea"/>
                <a:cs typeface="+mj-cs"/>
              </a:rPr>
              <a:t>coping saw</a:t>
            </a:r>
          </a:p>
        </p:txBody>
      </p:sp>
      <p:sp>
        <p:nvSpPr>
          <p:cNvPr id="2" name="Content Placeholder 1"/>
          <p:cNvSpPr>
            <a:spLocks noGrp="1"/>
          </p:cNvSpPr>
          <p:nvPr>
            <p:ph idx="1"/>
          </p:nvPr>
        </p:nvSpPr>
        <p:spPr>
          <a:xfrm>
            <a:off x="768096" y="2286000"/>
            <a:ext cx="2350185" cy="3931920"/>
          </a:xfrm>
        </p:spPr>
        <p:txBody>
          <a:bodyPr vert="horz" lIns="91440" tIns="45720" rIns="91440" bIns="45720" rtlCol="0">
            <a:noAutofit/>
          </a:bodyPr>
          <a:lstStyle/>
          <a:p>
            <a:pPr marL="0" indent="0">
              <a:spcBef>
                <a:spcPts val="0"/>
              </a:spcBef>
              <a:buNone/>
            </a:pPr>
            <a:r>
              <a:rPr lang="en-US" sz="2400" dirty="0"/>
              <a:t>A </a:t>
            </a:r>
            <a:r>
              <a:rPr lang="en-US" sz="2400" b="1" dirty="0"/>
              <a:t>thin saw </a:t>
            </a:r>
            <a:r>
              <a:rPr lang="en-US" sz="2400" dirty="0"/>
              <a:t>used for making </a:t>
            </a:r>
            <a:r>
              <a:rPr lang="en-US" sz="2400" b="1" dirty="0"/>
              <a:t>curved cuts</a:t>
            </a:r>
            <a:r>
              <a:rPr lang="en-US" sz="2400" dirty="0"/>
              <a:t>. </a:t>
            </a:r>
          </a:p>
          <a:p>
            <a:pPr marL="0" indent="0">
              <a:spcBef>
                <a:spcPts val="0"/>
              </a:spcBef>
              <a:buNone/>
            </a:pPr>
            <a:endParaRPr lang="en-US" sz="2400" dirty="0"/>
          </a:p>
          <a:p>
            <a:pPr marL="0" indent="0">
              <a:spcBef>
                <a:spcPts val="0"/>
              </a:spcBef>
              <a:buNone/>
            </a:pPr>
            <a:r>
              <a:rPr lang="en-US" sz="2400" dirty="0"/>
              <a:t>The blade can be set to almost any angle and is very flexible but can break easily so care and attention must be taken.</a:t>
            </a:r>
          </a:p>
        </p:txBody>
      </p:sp>
      <p:pic>
        <p:nvPicPr>
          <p:cNvPr id="21506" name="Picture 2" descr="Expert Coping Saw Frame And Blade Draper 64408 5010559644087 | eBay">
            <a:extLst>
              <a:ext uri="{FF2B5EF4-FFF2-40B4-BE49-F238E27FC236}">
                <a16:creationId xmlns:a16="http://schemas.microsoft.com/office/drawing/2014/main" id="{8F23704B-6517-42E0-BF92-2A35712E6C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481756" y="1990944"/>
            <a:ext cx="5182183" cy="2876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874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kern="1200" cap="all" spc="200" baseline="0" dirty="0">
                <a:latin typeface="+mj-lt"/>
                <a:ea typeface="+mj-ea"/>
                <a:cs typeface="+mj-cs"/>
              </a:rPr>
              <a:t>panel saw</a:t>
            </a: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sz="2400" dirty="0"/>
              <a:t>Mainly used for making </a:t>
            </a:r>
            <a:r>
              <a:rPr lang="en-US" sz="2400" b="1" dirty="0"/>
              <a:t>straight cuts </a:t>
            </a:r>
            <a:r>
              <a:rPr lang="en-US" sz="2400" dirty="0"/>
              <a:t>in </a:t>
            </a:r>
            <a:r>
              <a:rPr lang="en-US" sz="2400" b="1" dirty="0"/>
              <a:t>large pieces</a:t>
            </a:r>
            <a:r>
              <a:rPr lang="en-US" sz="2400" dirty="0"/>
              <a:t> of timber. (Rip Saw)</a:t>
            </a:r>
          </a:p>
        </p:txBody>
      </p:sp>
      <p:pic>
        <p:nvPicPr>
          <p:cNvPr id="22530" name="Picture 2" descr="PAX 22 inch Panel Saw | Carpenters Saws">
            <a:extLst>
              <a:ext uri="{FF2B5EF4-FFF2-40B4-BE49-F238E27FC236}">
                <a16:creationId xmlns:a16="http://schemas.microsoft.com/office/drawing/2014/main" id="{C97A8924-7CEC-4903-8913-FE0DAC6AD3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87824" y="1916832"/>
            <a:ext cx="5892139" cy="4139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070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Choosing and Using Hand Planes - This Old House">
            <a:extLst>
              <a:ext uri="{FF2B5EF4-FFF2-40B4-BE49-F238E27FC236}">
                <a16:creationId xmlns:a16="http://schemas.microsoft.com/office/drawing/2014/main" id="{D517752E-723E-4667-9A9C-52741B4ED6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65" r="19091" b="7027"/>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57D175FC-84CC-4D12-A5E2-FA27D934E9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4550112" cy="1499616"/>
          </a:xfrm>
        </p:spPr>
        <p:txBody>
          <a:bodyPr vert="horz" lIns="91440" tIns="45720" rIns="91440" bIns="45720" rtlCol="0">
            <a:normAutofit/>
          </a:bodyPr>
          <a:lstStyle/>
          <a:p>
            <a:r>
              <a:rPr lang="en-US" kern="1200" cap="all" spc="200" baseline="0">
                <a:solidFill>
                  <a:srgbClr val="000000"/>
                </a:solidFill>
                <a:latin typeface="+mj-lt"/>
                <a:ea typeface="+mj-ea"/>
                <a:cs typeface="+mj-cs"/>
              </a:rPr>
              <a:t>planes</a:t>
            </a:r>
          </a:p>
        </p:txBody>
      </p:sp>
      <p:cxnSp>
        <p:nvCxnSpPr>
          <p:cNvPr id="73" name="Straight Connector 72">
            <a:extLst>
              <a:ext uri="{FF2B5EF4-FFF2-40B4-BE49-F238E27FC236}">
                <a16:creationId xmlns:a16="http://schemas.microsoft.com/office/drawing/2014/main" id="{8AC38328-2D50-4DDB-BD20-28DE12E4996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2286000"/>
            <a:ext cx="4550112" cy="4023360"/>
          </a:xfrm>
        </p:spPr>
        <p:txBody>
          <a:bodyPr vert="horz" lIns="91440" tIns="45720" rIns="91440" bIns="45720" rtlCol="0">
            <a:normAutofit/>
          </a:bodyPr>
          <a:lstStyle/>
          <a:p>
            <a:pPr marL="0" indent="0">
              <a:spcBef>
                <a:spcPts val="0"/>
              </a:spcBef>
              <a:buNone/>
            </a:pPr>
            <a:r>
              <a:rPr lang="en-US" dirty="0">
                <a:solidFill>
                  <a:srgbClr val="000000"/>
                </a:solidFill>
              </a:rPr>
              <a:t>Planes are used to flatten or reduce the thickness of timber. They can also be used to smooth the surface. </a:t>
            </a:r>
          </a:p>
          <a:p>
            <a:pPr marL="0" indent="0">
              <a:spcBef>
                <a:spcPts val="0"/>
              </a:spcBef>
              <a:buNone/>
            </a:pPr>
            <a:endParaRPr lang="en-US" b="1" dirty="0">
              <a:solidFill>
                <a:srgbClr val="000000"/>
              </a:solidFill>
            </a:endParaRPr>
          </a:p>
          <a:p>
            <a:pPr marL="0" indent="0">
              <a:spcBef>
                <a:spcPts val="0"/>
              </a:spcBef>
              <a:buNone/>
            </a:pPr>
            <a:r>
              <a:rPr lang="en-US" b="1" dirty="0">
                <a:solidFill>
                  <a:srgbClr val="000000"/>
                </a:solidFill>
              </a:rPr>
              <a:t>Plane Safety</a:t>
            </a:r>
          </a:p>
          <a:p>
            <a:pPr marL="0" indent="0">
              <a:spcBef>
                <a:spcPts val="0"/>
              </a:spcBef>
              <a:buNone/>
            </a:pPr>
            <a:r>
              <a:rPr lang="en-US" dirty="0">
                <a:solidFill>
                  <a:srgbClr val="000000"/>
                </a:solidFill>
              </a:rPr>
              <a:t>Always ensure that the blade is set correctly to ensure that there is no risk of accident or damage to your wood/plane.  Always place your plane side up on the work bench to ensure that the blade does not get damaged.</a:t>
            </a:r>
          </a:p>
          <a:p>
            <a:pPr marL="0" indent="0">
              <a:spcBef>
                <a:spcPts val="0"/>
              </a:spcBef>
              <a:buNone/>
            </a:pPr>
            <a:endParaRPr lang="en-US" dirty="0">
              <a:solidFill>
                <a:srgbClr val="000000"/>
              </a:solidFill>
            </a:endParaRPr>
          </a:p>
          <a:p>
            <a:pPr marL="0" indent="0">
              <a:spcBef>
                <a:spcPts val="0"/>
              </a:spcBef>
              <a:buNone/>
            </a:pPr>
            <a:r>
              <a:rPr lang="en-US" dirty="0">
                <a:solidFill>
                  <a:srgbClr val="000000"/>
                </a:solidFill>
              </a:rPr>
              <a:t> </a:t>
            </a:r>
          </a:p>
        </p:txBody>
      </p:sp>
    </p:spTree>
    <p:extLst>
      <p:ext uri="{BB962C8B-B14F-4D97-AF65-F5344CB8AC3E}">
        <p14:creationId xmlns:p14="http://schemas.microsoft.com/office/powerpoint/2010/main" val="2522345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kern="1200" cap="all" spc="200" baseline="0" dirty="0">
                <a:latin typeface="+mj-lt"/>
                <a:ea typeface="+mj-ea"/>
                <a:cs typeface="+mj-cs"/>
              </a:rPr>
              <a:t>Smoothing &amp; </a:t>
            </a:r>
            <a:br>
              <a:rPr lang="en-US" sz="3500" kern="1200" cap="all" spc="200" baseline="0" dirty="0">
                <a:latin typeface="+mj-lt"/>
                <a:ea typeface="+mj-ea"/>
                <a:cs typeface="+mj-cs"/>
              </a:rPr>
            </a:br>
            <a:r>
              <a:rPr lang="en-US" sz="3500" kern="1200" cap="all" spc="200" baseline="0" dirty="0">
                <a:latin typeface="+mj-lt"/>
                <a:ea typeface="+mj-ea"/>
                <a:cs typeface="+mj-cs"/>
              </a:rPr>
              <a:t>jack plane</a:t>
            </a:r>
          </a:p>
        </p:txBody>
      </p:sp>
      <p:sp>
        <p:nvSpPr>
          <p:cNvPr id="2" name="Content Placeholder 1"/>
          <p:cNvSpPr>
            <a:spLocks noGrp="1"/>
          </p:cNvSpPr>
          <p:nvPr>
            <p:ph idx="1"/>
          </p:nvPr>
        </p:nvSpPr>
        <p:spPr>
          <a:xfrm>
            <a:off x="768096" y="2286000"/>
            <a:ext cx="2713660" cy="3931920"/>
          </a:xfrm>
        </p:spPr>
        <p:txBody>
          <a:bodyPr vert="horz" lIns="91440" tIns="45720" rIns="91440" bIns="45720" rtlCol="0">
            <a:noAutofit/>
          </a:bodyPr>
          <a:lstStyle/>
          <a:p>
            <a:pPr marL="0" indent="0">
              <a:spcBef>
                <a:spcPts val="0"/>
              </a:spcBef>
              <a:buNone/>
            </a:pPr>
            <a:r>
              <a:rPr lang="en-US" dirty="0"/>
              <a:t>Although both Jack and smoothing planes look similar they are used for different jobs:</a:t>
            </a:r>
          </a:p>
          <a:p>
            <a:pPr marL="0" indent="0">
              <a:spcBef>
                <a:spcPts val="0"/>
              </a:spcBef>
              <a:buNone/>
            </a:pPr>
            <a:endParaRPr lang="en-US" dirty="0"/>
          </a:p>
          <a:p>
            <a:pPr marL="0" indent="0">
              <a:spcBef>
                <a:spcPts val="0"/>
              </a:spcBef>
              <a:buNone/>
            </a:pPr>
            <a:r>
              <a:rPr lang="en-US" b="1" dirty="0"/>
              <a:t>Jack planes </a:t>
            </a:r>
            <a:r>
              <a:rPr lang="en-US" dirty="0"/>
              <a:t>are used to make long edges straight and square and are longer than smoothing planes.</a:t>
            </a:r>
          </a:p>
          <a:p>
            <a:pPr marL="0" indent="0">
              <a:spcBef>
                <a:spcPts val="0"/>
              </a:spcBef>
              <a:buNone/>
            </a:pPr>
            <a:endParaRPr lang="en-US" dirty="0"/>
          </a:p>
          <a:p>
            <a:pPr marL="0" indent="0">
              <a:spcBef>
                <a:spcPts val="0"/>
              </a:spcBef>
              <a:buNone/>
            </a:pPr>
            <a:r>
              <a:rPr lang="en-US" b="1" dirty="0"/>
              <a:t>Smoothing Planes </a:t>
            </a:r>
            <a:r>
              <a:rPr lang="en-US" dirty="0"/>
              <a:t>are used to make surfaces smooth.</a:t>
            </a:r>
          </a:p>
          <a:p>
            <a:pPr marL="0" indent="0">
              <a:spcBef>
                <a:spcPts val="0"/>
              </a:spcBef>
              <a:buNone/>
            </a:pPr>
            <a:endParaRPr lang="en-US" dirty="0"/>
          </a:p>
          <a:p>
            <a:pPr marL="0" indent="0">
              <a:spcBef>
                <a:spcPts val="0"/>
              </a:spcBef>
              <a:buNone/>
            </a:pPr>
            <a:endParaRPr lang="en-US" dirty="0"/>
          </a:p>
        </p:txBody>
      </p:sp>
      <p:pic>
        <p:nvPicPr>
          <p:cNvPr id="7" name="Picture 35" descr="http://www.woodworking.com/Resource.ashx?sn=BenchPlaneParts">
            <a:extLst>
              <a:ext uri="{FF2B5EF4-FFF2-40B4-BE49-F238E27FC236}">
                <a16:creationId xmlns:a16="http://schemas.microsoft.com/office/drawing/2014/main" id="{4C052E61-3D18-46D2-B139-9A598DBDF65E}"/>
              </a:ext>
            </a:extLst>
          </p:cNvPr>
          <p:cNvPicPr>
            <a:picLocks noChangeAspect="1" noChangeArrowheads="1"/>
          </p:cNvPicPr>
          <p:nvPr/>
        </p:nvPicPr>
        <p:blipFill>
          <a:blip r:embed="rId2" cstate="print"/>
          <a:stretch>
            <a:fillRect/>
          </a:stretch>
        </p:blipFill>
        <p:spPr bwMode="auto">
          <a:xfrm>
            <a:off x="3481756" y="1809568"/>
            <a:ext cx="5182183" cy="3238864"/>
          </a:xfrm>
          <a:prstGeom prst="rect">
            <a:avLst/>
          </a:prstGeom>
          <a:noFill/>
        </p:spPr>
      </p:pic>
    </p:spTree>
    <p:extLst>
      <p:ext uri="{BB962C8B-B14F-4D97-AF65-F5344CB8AC3E}">
        <p14:creationId xmlns:p14="http://schemas.microsoft.com/office/powerpoint/2010/main" val="3309216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109556B-EAE9-4435-B409-0519F2CBDB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rgbClr val="794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4505270" cy="1499616"/>
          </a:xfrm>
        </p:spPr>
        <p:txBody>
          <a:bodyPr>
            <a:normAutofit/>
          </a:bodyPr>
          <a:lstStyle/>
          <a:p>
            <a:r>
              <a:rPr lang="en-GB">
                <a:solidFill>
                  <a:srgbClr val="FFFFFF"/>
                </a:solidFill>
              </a:rPr>
              <a:t>introduction</a:t>
            </a:r>
          </a:p>
        </p:txBody>
      </p:sp>
      <p:cxnSp>
        <p:nvCxnSpPr>
          <p:cNvPr id="137" name="Straight Connector 136">
            <a:extLst>
              <a:ext uri="{FF2B5EF4-FFF2-40B4-BE49-F238E27FC236}">
                <a16:creationId xmlns:a16="http://schemas.microsoft.com/office/drawing/2014/main" id="{5814CCBE-423E-41B2-A9F3-82679F490EF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2286000"/>
            <a:ext cx="4505270" cy="4023360"/>
          </a:xfrm>
        </p:spPr>
        <p:txBody>
          <a:bodyPr>
            <a:normAutofit/>
          </a:bodyPr>
          <a:lstStyle/>
          <a:p>
            <a:pPr marL="0" indent="0">
              <a:spcBef>
                <a:spcPts val="0"/>
              </a:spcBef>
              <a:spcAft>
                <a:spcPts val="600"/>
              </a:spcAft>
              <a:buNone/>
            </a:pPr>
            <a:r>
              <a:rPr lang="en-US" sz="2400" dirty="0">
                <a:solidFill>
                  <a:srgbClr val="FFFFFF"/>
                </a:solidFill>
              </a:rPr>
              <a:t>Woods can be classified into 3 main groups;</a:t>
            </a:r>
          </a:p>
          <a:p>
            <a:pPr marL="0" indent="0">
              <a:spcBef>
                <a:spcPts val="0"/>
              </a:spcBef>
              <a:spcAft>
                <a:spcPts val="600"/>
              </a:spcAft>
              <a:buNone/>
            </a:pPr>
            <a:endParaRPr lang="en-US" sz="2400" dirty="0">
              <a:solidFill>
                <a:srgbClr val="FFFFFF"/>
              </a:solidFill>
            </a:endParaRPr>
          </a:p>
          <a:p>
            <a:pPr marL="342900" indent="-342900">
              <a:spcBef>
                <a:spcPts val="0"/>
              </a:spcBef>
              <a:spcAft>
                <a:spcPts val="600"/>
              </a:spcAft>
              <a:buClr>
                <a:schemeClr val="bg1"/>
              </a:buClr>
              <a:buFont typeface="+mj-lt"/>
              <a:buAutoNum type="arabicPeriod"/>
            </a:pPr>
            <a:r>
              <a:rPr lang="en-US" sz="2400" dirty="0">
                <a:solidFill>
                  <a:srgbClr val="FFFFFF"/>
                </a:solidFill>
              </a:rPr>
              <a:t> Softwoods</a:t>
            </a:r>
          </a:p>
          <a:p>
            <a:pPr marL="342900" indent="-342900">
              <a:spcBef>
                <a:spcPts val="0"/>
              </a:spcBef>
              <a:spcAft>
                <a:spcPts val="600"/>
              </a:spcAft>
              <a:buClr>
                <a:schemeClr val="bg1"/>
              </a:buClr>
              <a:buFont typeface="+mj-lt"/>
              <a:buAutoNum type="arabicPeriod"/>
            </a:pPr>
            <a:r>
              <a:rPr lang="en-US" sz="2400" dirty="0">
                <a:solidFill>
                  <a:srgbClr val="FFFFFF"/>
                </a:solidFill>
              </a:rPr>
              <a:t> Hardwoods</a:t>
            </a:r>
          </a:p>
          <a:p>
            <a:pPr marL="342900" indent="-342900">
              <a:spcBef>
                <a:spcPts val="0"/>
              </a:spcBef>
              <a:spcAft>
                <a:spcPts val="600"/>
              </a:spcAft>
              <a:buClr>
                <a:schemeClr val="bg1"/>
              </a:buClr>
              <a:buFont typeface="+mj-lt"/>
              <a:buAutoNum type="arabicPeriod"/>
            </a:pPr>
            <a:r>
              <a:rPr lang="en-US" sz="2400" dirty="0">
                <a:solidFill>
                  <a:srgbClr val="FFFFFF"/>
                </a:solidFill>
              </a:rPr>
              <a:t> Manufactured Boards.</a:t>
            </a:r>
          </a:p>
          <a:p>
            <a:pPr marL="0" indent="0">
              <a:spcBef>
                <a:spcPts val="0"/>
              </a:spcBef>
              <a:spcAft>
                <a:spcPts val="600"/>
              </a:spcAft>
              <a:buNone/>
            </a:pPr>
            <a:endParaRPr lang="en-US" sz="2400" dirty="0">
              <a:solidFill>
                <a:srgbClr val="FFFFFF"/>
              </a:solidFill>
            </a:endParaRPr>
          </a:p>
          <a:p>
            <a:pPr marL="0" indent="0">
              <a:spcBef>
                <a:spcPts val="0"/>
              </a:spcBef>
              <a:spcAft>
                <a:spcPts val="600"/>
              </a:spcAft>
              <a:buNone/>
            </a:pPr>
            <a:endParaRPr lang="en-US" sz="2400" dirty="0">
              <a:solidFill>
                <a:srgbClr val="FFFFFF"/>
              </a:solidFill>
            </a:endParaRPr>
          </a:p>
          <a:p>
            <a:pPr marL="0" indent="0">
              <a:spcBef>
                <a:spcPts val="0"/>
              </a:spcBef>
              <a:spcAft>
                <a:spcPts val="600"/>
              </a:spcAft>
              <a:buNone/>
            </a:pPr>
            <a:endParaRPr lang="en-GB" sz="2400" dirty="0">
              <a:solidFill>
                <a:srgbClr val="FFFFFF"/>
              </a:solidFill>
            </a:endParaRPr>
          </a:p>
        </p:txBody>
      </p:sp>
      <p:pic>
        <p:nvPicPr>
          <p:cNvPr id="2050" name="Picture 2" descr="This new 'super wood' material is stronger than steel ...">
            <a:extLst>
              <a:ext uri="{FF2B5EF4-FFF2-40B4-BE49-F238E27FC236}">
                <a16:creationId xmlns:a16="http://schemas.microsoft.com/office/drawing/2014/main" id="{05DC0A00-89AF-4E69-900C-E3CEE5C26BB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253" b="9730"/>
          <a:stretch/>
        </p:blipFill>
        <p:spPr bwMode="auto">
          <a:xfrm rot="5400000">
            <a:off x="3975099" y="1689099"/>
            <a:ext cx="6858000" cy="347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005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kern="1200" cap="all" spc="200" baseline="0" dirty="0">
                <a:latin typeface="+mj-lt"/>
                <a:ea typeface="+mj-ea"/>
                <a:cs typeface="+mj-cs"/>
              </a:rPr>
              <a:t>Plough plane</a:t>
            </a:r>
          </a:p>
        </p:txBody>
      </p:sp>
      <p:sp>
        <p:nvSpPr>
          <p:cNvPr id="2" name="Content Placeholder 1"/>
          <p:cNvSpPr>
            <a:spLocks noGrp="1"/>
          </p:cNvSpPr>
          <p:nvPr>
            <p:ph idx="1"/>
          </p:nvPr>
        </p:nvSpPr>
        <p:spPr>
          <a:xfrm>
            <a:off x="768096" y="2286000"/>
            <a:ext cx="3083824" cy="3931920"/>
          </a:xfrm>
        </p:spPr>
        <p:txBody>
          <a:bodyPr vert="horz" lIns="91440" tIns="45720" rIns="91440" bIns="45720" rtlCol="0">
            <a:noAutofit/>
          </a:bodyPr>
          <a:lstStyle/>
          <a:p>
            <a:pPr marL="0" indent="0">
              <a:spcBef>
                <a:spcPts val="0"/>
              </a:spcBef>
              <a:buNone/>
            </a:pPr>
            <a:r>
              <a:rPr lang="en-US" dirty="0"/>
              <a:t>Used for cutting grooves on the inside face of a piece of wood. </a:t>
            </a:r>
          </a:p>
          <a:p>
            <a:pPr marL="0" indent="0">
              <a:spcBef>
                <a:spcPts val="0"/>
              </a:spcBef>
              <a:buNone/>
            </a:pPr>
            <a:endParaRPr lang="en-US" dirty="0"/>
          </a:p>
          <a:p>
            <a:pPr marL="0" indent="0">
              <a:spcBef>
                <a:spcPts val="0"/>
              </a:spcBef>
              <a:buNone/>
            </a:pPr>
            <a:r>
              <a:rPr lang="en-US" dirty="0"/>
              <a:t>The depth of the cut can be set by adjusting the blade and the width from the edge of the wood can be adjusted by setting the fence of the plane. </a:t>
            </a:r>
          </a:p>
          <a:p>
            <a:pPr marL="0" indent="0">
              <a:spcBef>
                <a:spcPts val="0"/>
              </a:spcBef>
              <a:buNone/>
            </a:pPr>
            <a:endParaRPr lang="en-US" dirty="0"/>
          </a:p>
          <a:p>
            <a:pPr marL="0" indent="0">
              <a:spcBef>
                <a:spcPts val="0"/>
              </a:spcBef>
              <a:buNone/>
            </a:pPr>
            <a:endParaRPr lang="en-US" dirty="0"/>
          </a:p>
          <a:p>
            <a:pPr marL="0" indent="0">
              <a:spcBef>
                <a:spcPts val="0"/>
              </a:spcBef>
              <a:buNone/>
            </a:pPr>
            <a:r>
              <a:rPr lang="en-US" dirty="0"/>
              <a:t>Example cut:</a:t>
            </a:r>
          </a:p>
        </p:txBody>
      </p:sp>
      <p:pic>
        <p:nvPicPr>
          <p:cNvPr id="5" name="Picture 2" descr="P5101[1]">
            <a:extLst>
              <a:ext uri="{FF2B5EF4-FFF2-40B4-BE49-F238E27FC236}">
                <a16:creationId xmlns:a16="http://schemas.microsoft.com/office/drawing/2014/main" id="{029F2A03-0E7F-4CDB-B226-5CFF64E5A1D4}"/>
              </a:ext>
            </a:extLst>
          </p:cNvPr>
          <p:cNvPicPr>
            <a:picLocks noChangeAspect="1" noChangeArrowheads="1"/>
          </p:cNvPicPr>
          <p:nvPr/>
        </p:nvPicPr>
        <p:blipFill>
          <a:blip r:embed="rId2" cstate="print"/>
          <a:stretch>
            <a:fillRect/>
          </a:stretch>
        </p:blipFill>
        <p:spPr bwMode="auto">
          <a:xfrm>
            <a:off x="5004048" y="585216"/>
            <a:ext cx="3743220" cy="3743220"/>
          </a:xfrm>
          <a:prstGeom prst="rect">
            <a:avLst/>
          </a:prstGeom>
          <a:noFill/>
        </p:spPr>
      </p:pic>
      <p:pic>
        <p:nvPicPr>
          <p:cNvPr id="6" name="Picture 6" descr="http://paulsellers.com/wp-content/uploads/2012/07/photo-111-198x300.jpg">
            <a:extLst>
              <a:ext uri="{FF2B5EF4-FFF2-40B4-BE49-F238E27FC236}">
                <a16:creationId xmlns:a16="http://schemas.microsoft.com/office/drawing/2014/main" id="{345D29DD-82FD-4B71-A009-9BA511BB7ABF}"/>
              </a:ext>
            </a:extLst>
          </p:cNvPr>
          <p:cNvPicPr>
            <a:picLocks noChangeAspect="1" noChangeArrowheads="1"/>
          </p:cNvPicPr>
          <p:nvPr/>
        </p:nvPicPr>
        <p:blipFill>
          <a:blip r:embed="rId3" cstate="print"/>
          <a:srcRect l="7576" r="9090" b="9999"/>
          <a:stretch>
            <a:fillRect/>
          </a:stretch>
        </p:blipFill>
        <p:spPr bwMode="auto">
          <a:xfrm>
            <a:off x="3449096" y="4509120"/>
            <a:ext cx="1224136" cy="2003131"/>
          </a:xfrm>
          <a:prstGeom prst="rect">
            <a:avLst/>
          </a:prstGeom>
          <a:noFill/>
        </p:spPr>
      </p:pic>
    </p:spTree>
    <p:extLst>
      <p:ext uri="{BB962C8B-B14F-4D97-AF65-F5344CB8AC3E}">
        <p14:creationId xmlns:p14="http://schemas.microsoft.com/office/powerpoint/2010/main" val="21868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kern="1200" cap="all" spc="200" baseline="0" dirty="0">
                <a:latin typeface="+mj-lt"/>
                <a:ea typeface="+mj-ea"/>
                <a:cs typeface="+mj-cs"/>
              </a:rPr>
              <a:t>router plane</a:t>
            </a:r>
          </a:p>
        </p:txBody>
      </p:sp>
      <p:sp>
        <p:nvSpPr>
          <p:cNvPr id="2" name="Content Placeholder 1"/>
          <p:cNvSpPr>
            <a:spLocks noGrp="1"/>
          </p:cNvSpPr>
          <p:nvPr>
            <p:ph idx="1"/>
          </p:nvPr>
        </p:nvSpPr>
        <p:spPr>
          <a:xfrm>
            <a:off x="806306" y="2084832"/>
            <a:ext cx="3482874" cy="3931920"/>
          </a:xfrm>
        </p:spPr>
        <p:txBody>
          <a:bodyPr vert="horz" lIns="91440" tIns="45720" rIns="91440" bIns="45720" rtlCol="0">
            <a:normAutofit/>
          </a:bodyPr>
          <a:lstStyle/>
          <a:p>
            <a:pPr marL="0" indent="0">
              <a:spcBef>
                <a:spcPts val="0"/>
              </a:spcBef>
              <a:buNone/>
            </a:pPr>
            <a:r>
              <a:rPr lang="en-US" sz="2400" dirty="0"/>
              <a:t>Used for cutting or </a:t>
            </a:r>
          </a:p>
          <a:p>
            <a:pPr marL="0" indent="0">
              <a:spcBef>
                <a:spcPts val="0"/>
              </a:spcBef>
              <a:buNone/>
            </a:pPr>
            <a:r>
              <a:rPr lang="en-US" sz="2400" dirty="0"/>
              <a:t>tidying joints such as a housing joint.</a:t>
            </a:r>
          </a:p>
        </p:txBody>
      </p:sp>
      <p:pic>
        <p:nvPicPr>
          <p:cNvPr id="7" name="Picture 1" descr="130416_lg[1]">
            <a:extLst>
              <a:ext uri="{FF2B5EF4-FFF2-40B4-BE49-F238E27FC236}">
                <a16:creationId xmlns:a16="http://schemas.microsoft.com/office/drawing/2014/main" id="{47A1C515-384D-4A8C-A96D-3DA35A7645F0}"/>
              </a:ext>
            </a:extLst>
          </p:cNvPr>
          <p:cNvPicPr>
            <a:picLocks noChangeAspect="1" noChangeArrowheads="1"/>
          </p:cNvPicPr>
          <p:nvPr/>
        </p:nvPicPr>
        <p:blipFill>
          <a:blip r:embed="rId2" cstate="print"/>
          <a:srcRect/>
          <a:stretch>
            <a:fillRect/>
          </a:stretch>
        </p:blipFill>
        <p:spPr bwMode="auto">
          <a:xfrm>
            <a:off x="1694784" y="3329680"/>
            <a:ext cx="3555945" cy="2878624"/>
          </a:xfrm>
          <a:prstGeom prst="rect">
            <a:avLst/>
          </a:prstGeom>
          <a:noFill/>
          <a:ln w="9525" algn="in">
            <a:noFill/>
            <a:miter lim="800000"/>
            <a:headEnd/>
            <a:tailEnd/>
          </a:ln>
          <a:effectLst/>
        </p:spPr>
      </p:pic>
      <p:sp>
        <p:nvSpPr>
          <p:cNvPr id="8" name="Text Box 4">
            <a:extLst>
              <a:ext uri="{FF2B5EF4-FFF2-40B4-BE49-F238E27FC236}">
                <a16:creationId xmlns:a16="http://schemas.microsoft.com/office/drawing/2014/main" id="{56A33F4D-8C20-4E95-B811-A4119CA920F7}"/>
              </a:ext>
            </a:extLst>
          </p:cNvPr>
          <p:cNvSpPr txBox="1">
            <a:spLocks noChangeArrowheads="1"/>
          </p:cNvSpPr>
          <p:nvPr/>
        </p:nvSpPr>
        <p:spPr bwMode="auto">
          <a:xfrm>
            <a:off x="4598637" y="4091115"/>
            <a:ext cx="836629" cy="28099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rPr>
              <a:t>Blade</a:t>
            </a:r>
            <a:endParaRPr kumimoji="0" lang="en-US" sz="1600" b="0" i="0" u="none" strike="noStrike" cap="none" normalizeH="0" baseline="0" dirty="0">
              <a:ln>
                <a:noFill/>
              </a:ln>
              <a:solidFill>
                <a:schemeClr val="tx1"/>
              </a:solidFill>
              <a:effectLst/>
            </a:endParaRPr>
          </a:p>
        </p:txBody>
      </p:sp>
      <p:sp>
        <p:nvSpPr>
          <p:cNvPr id="9" name="Text Box 5">
            <a:extLst>
              <a:ext uri="{FF2B5EF4-FFF2-40B4-BE49-F238E27FC236}">
                <a16:creationId xmlns:a16="http://schemas.microsoft.com/office/drawing/2014/main" id="{E601EA62-6B6D-485C-A0DA-6B49CB7413C8}"/>
              </a:ext>
            </a:extLst>
          </p:cNvPr>
          <p:cNvSpPr txBox="1">
            <a:spLocks noChangeArrowheads="1"/>
          </p:cNvSpPr>
          <p:nvPr/>
        </p:nvSpPr>
        <p:spPr bwMode="auto">
          <a:xfrm>
            <a:off x="649488" y="4773400"/>
            <a:ext cx="3166330" cy="121368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rPr>
              <a:t>Blade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rPr>
              <a:t>Adjustment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rPr>
              <a:t>Screw</a:t>
            </a:r>
            <a:endParaRPr kumimoji="0" lang="en-US" sz="1400" b="0" i="0" u="none" strike="noStrike" cap="none" normalizeH="0" baseline="0" dirty="0">
              <a:ln>
                <a:noFill/>
              </a:ln>
              <a:solidFill>
                <a:schemeClr val="tx1"/>
              </a:solidFill>
              <a:effectLst/>
            </a:endParaRPr>
          </a:p>
        </p:txBody>
      </p:sp>
      <p:cxnSp>
        <p:nvCxnSpPr>
          <p:cNvPr id="10" name="Straight Arrow Connector 9">
            <a:extLst>
              <a:ext uri="{FF2B5EF4-FFF2-40B4-BE49-F238E27FC236}">
                <a16:creationId xmlns:a16="http://schemas.microsoft.com/office/drawing/2014/main" id="{32BF39FA-A9BA-4404-9B9C-A7C3AD5815D3}"/>
              </a:ext>
            </a:extLst>
          </p:cNvPr>
          <p:cNvCxnSpPr>
            <a:cxnSpLocks/>
          </p:cNvCxnSpPr>
          <p:nvPr/>
        </p:nvCxnSpPr>
        <p:spPr>
          <a:xfrm flipH="1">
            <a:off x="3524194" y="4231612"/>
            <a:ext cx="1047806" cy="60879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CC02077-05C5-4842-AFF9-B8E1B93E7D64}"/>
              </a:ext>
            </a:extLst>
          </p:cNvPr>
          <p:cNvCxnSpPr>
            <a:cxnSpLocks/>
          </p:cNvCxnSpPr>
          <p:nvPr/>
        </p:nvCxnSpPr>
        <p:spPr>
          <a:xfrm flipV="1">
            <a:off x="1259632" y="4523936"/>
            <a:ext cx="1624227" cy="41723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2" name="Picture 3" descr="through%20housing">
            <a:extLst>
              <a:ext uri="{FF2B5EF4-FFF2-40B4-BE49-F238E27FC236}">
                <a16:creationId xmlns:a16="http://schemas.microsoft.com/office/drawing/2014/main" id="{91DDC2FB-68ED-4C6E-B9B5-FADB55F809F4}"/>
              </a:ext>
            </a:extLst>
          </p:cNvPr>
          <p:cNvPicPr>
            <a:picLocks noChangeAspect="1" noChangeArrowheads="1"/>
          </p:cNvPicPr>
          <p:nvPr/>
        </p:nvPicPr>
        <p:blipFill>
          <a:blip r:embed="rId3" cstate="print"/>
          <a:srcRect/>
          <a:stretch>
            <a:fillRect/>
          </a:stretch>
        </p:blipFill>
        <p:spPr bwMode="auto">
          <a:xfrm>
            <a:off x="4932040" y="1196752"/>
            <a:ext cx="3036577" cy="2437215"/>
          </a:xfrm>
          <a:prstGeom prst="rect">
            <a:avLst/>
          </a:prstGeom>
          <a:noFill/>
          <a:ln w="9525" algn="ctr">
            <a:noFill/>
            <a:miter lim="800000"/>
            <a:headEnd/>
            <a:tailEnd/>
          </a:ln>
        </p:spPr>
      </p:pic>
      <p:sp>
        <p:nvSpPr>
          <p:cNvPr id="13" name="TextBox 12">
            <a:extLst>
              <a:ext uri="{FF2B5EF4-FFF2-40B4-BE49-F238E27FC236}">
                <a16:creationId xmlns:a16="http://schemas.microsoft.com/office/drawing/2014/main" id="{25484294-F4C3-4000-AF3B-1B8684FCD252}"/>
              </a:ext>
            </a:extLst>
          </p:cNvPr>
          <p:cNvSpPr txBox="1"/>
          <p:nvPr/>
        </p:nvSpPr>
        <p:spPr>
          <a:xfrm>
            <a:off x="4962628" y="888228"/>
            <a:ext cx="1928826" cy="307777"/>
          </a:xfrm>
          <a:prstGeom prst="rect">
            <a:avLst/>
          </a:prstGeom>
          <a:noFill/>
        </p:spPr>
        <p:txBody>
          <a:bodyPr wrap="square" rtlCol="0">
            <a:spAutoFit/>
          </a:bodyPr>
          <a:lstStyle/>
          <a:p>
            <a:r>
              <a:rPr lang="en-GB" sz="1400" dirty="0"/>
              <a:t>Example of cut made</a:t>
            </a:r>
          </a:p>
        </p:txBody>
      </p:sp>
    </p:spTree>
    <p:extLst>
      <p:ext uri="{BB962C8B-B14F-4D97-AF65-F5344CB8AC3E}">
        <p14:creationId xmlns:p14="http://schemas.microsoft.com/office/powerpoint/2010/main" val="4168711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kern="1200" cap="all" spc="200" baseline="0" dirty="0">
                <a:latin typeface="+mj-lt"/>
                <a:ea typeface="+mj-ea"/>
                <a:cs typeface="+mj-cs"/>
              </a:rPr>
              <a:t>rebate plane</a:t>
            </a:r>
          </a:p>
        </p:txBody>
      </p:sp>
      <p:sp>
        <p:nvSpPr>
          <p:cNvPr id="2" name="Content Placeholder 1"/>
          <p:cNvSpPr>
            <a:spLocks noGrp="1"/>
          </p:cNvSpPr>
          <p:nvPr>
            <p:ph idx="1"/>
          </p:nvPr>
        </p:nvSpPr>
        <p:spPr>
          <a:xfrm>
            <a:off x="768096" y="2286000"/>
            <a:ext cx="3731896" cy="3931920"/>
          </a:xfrm>
        </p:spPr>
        <p:txBody>
          <a:bodyPr vert="horz" lIns="91440" tIns="45720" rIns="91440" bIns="45720" rtlCol="0">
            <a:normAutofit/>
          </a:bodyPr>
          <a:lstStyle/>
          <a:p>
            <a:pPr marL="0" indent="0">
              <a:spcBef>
                <a:spcPts val="0"/>
              </a:spcBef>
              <a:buNone/>
            </a:pPr>
            <a:r>
              <a:rPr lang="en-US" sz="2400" dirty="0"/>
              <a:t>Used for cutting grooves on an edge of a piece of wood. </a:t>
            </a:r>
          </a:p>
        </p:txBody>
      </p:sp>
      <p:pic>
        <p:nvPicPr>
          <p:cNvPr id="14" name="Picture 8" descr="p43167_l[1]">
            <a:extLst>
              <a:ext uri="{FF2B5EF4-FFF2-40B4-BE49-F238E27FC236}">
                <a16:creationId xmlns:a16="http://schemas.microsoft.com/office/drawing/2014/main" id="{C434535A-B76B-4F63-A876-D69419171F08}"/>
              </a:ext>
            </a:extLst>
          </p:cNvPr>
          <p:cNvPicPr>
            <a:picLocks noChangeAspect="1" noChangeArrowheads="1"/>
          </p:cNvPicPr>
          <p:nvPr/>
        </p:nvPicPr>
        <p:blipFill>
          <a:blip r:embed="rId2" cstate="print"/>
          <a:srcRect/>
          <a:stretch>
            <a:fillRect/>
          </a:stretch>
        </p:blipFill>
        <p:spPr bwMode="auto">
          <a:xfrm>
            <a:off x="1259632" y="3116979"/>
            <a:ext cx="3050158" cy="3050158"/>
          </a:xfrm>
          <a:prstGeom prst="rect">
            <a:avLst/>
          </a:prstGeom>
          <a:noFill/>
          <a:ln w="9525" algn="in">
            <a:noFill/>
            <a:miter lim="800000"/>
            <a:headEnd/>
            <a:tailEnd/>
          </a:ln>
          <a:effectLst/>
        </p:spPr>
      </p:pic>
      <p:pic>
        <p:nvPicPr>
          <p:cNvPr id="15" name="Picture 13" descr="http://www.powertoolsdirect.com/media/catalog/product/cache/1/image/9df78eab33525d08d6e5fb8d27136e95/t/r/trend-46-44-x-1-4-tct-bearing-guided-rebate-24mm-x-12-7mm.jpg">
            <a:extLst>
              <a:ext uri="{FF2B5EF4-FFF2-40B4-BE49-F238E27FC236}">
                <a16:creationId xmlns:a16="http://schemas.microsoft.com/office/drawing/2014/main" id="{177971D6-A63C-488E-A5AA-0CF8D1589B5E}"/>
              </a:ext>
            </a:extLst>
          </p:cNvPr>
          <p:cNvPicPr>
            <a:picLocks noChangeAspect="1" noChangeArrowheads="1"/>
          </p:cNvPicPr>
          <p:nvPr/>
        </p:nvPicPr>
        <p:blipFill>
          <a:blip r:embed="rId3" cstate="print"/>
          <a:srcRect l="38672" t="32813"/>
          <a:stretch>
            <a:fillRect/>
          </a:stretch>
        </p:blipFill>
        <p:spPr bwMode="auto">
          <a:xfrm>
            <a:off x="5220072" y="2084832"/>
            <a:ext cx="2520280" cy="2070805"/>
          </a:xfrm>
          <a:prstGeom prst="rect">
            <a:avLst/>
          </a:prstGeom>
          <a:noFill/>
        </p:spPr>
      </p:pic>
      <p:sp>
        <p:nvSpPr>
          <p:cNvPr id="16" name="TextBox 15">
            <a:extLst>
              <a:ext uri="{FF2B5EF4-FFF2-40B4-BE49-F238E27FC236}">
                <a16:creationId xmlns:a16="http://schemas.microsoft.com/office/drawing/2014/main" id="{19232252-ED5E-4D32-86B0-A951A6E3CECF}"/>
              </a:ext>
            </a:extLst>
          </p:cNvPr>
          <p:cNvSpPr txBox="1"/>
          <p:nvPr/>
        </p:nvSpPr>
        <p:spPr>
          <a:xfrm>
            <a:off x="5652120" y="4155637"/>
            <a:ext cx="1928826" cy="307777"/>
          </a:xfrm>
          <a:prstGeom prst="rect">
            <a:avLst/>
          </a:prstGeom>
          <a:noFill/>
        </p:spPr>
        <p:txBody>
          <a:bodyPr wrap="square" rtlCol="0">
            <a:spAutoFit/>
          </a:bodyPr>
          <a:lstStyle/>
          <a:p>
            <a:r>
              <a:rPr lang="en-GB" sz="1400" dirty="0"/>
              <a:t>Example of cut made</a:t>
            </a:r>
          </a:p>
        </p:txBody>
      </p:sp>
    </p:spTree>
    <p:extLst>
      <p:ext uri="{BB962C8B-B14F-4D97-AF65-F5344CB8AC3E}">
        <p14:creationId xmlns:p14="http://schemas.microsoft.com/office/powerpoint/2010/main" val="4147268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spc="200" dirty="0"/>
              <a:t>bullnose</a:t>
            </a:r>
            <a:r>
              <a:rPr lang="en-US" sz="3500" kern="1200" cap="all" spc="200" baseline="0" dirty="0">
                <a:latin typeface="+mj-lt"/>
                <a:ea typeface="+mj-ea"/>
                <a:cs typeface="+mj-cs"/>
              </a:rPr>
              <a:t> plane</a:t>
            </a:r>
          </a:p>
        </p:txBody>
      </p:sp>
      <p:sp>
        <p:nvSpPr>
          <p:cNvPr id="2" name="Content Placeholder 1"/>
          <p:cNvSpPr>
            <a:spLocks noGrp="1"/>
          </p:cNvSpPr>
          <p:nvPr>
            <p:ph idx="1"/>
          </p:nvPr>
        </p:nvSpPr>
        <p:spPr>
          <a:xfrm>
            <a:off x="768096" y="2286000"/>
            <a:ext cx="2579768" cy="3931920"/>
          </a:xfrm>
        </p:spPr>
        <p:txBody>
          <a:bodyPr vert="horz" lIns="91440" tIns="45720" rIns="91440" bIns="45720" rtlCol="0">
            <a:noAutofit/>
          </a:bodyPr>
          <a:lstStyle/>
          <a:p>
            <a:pPr marL="0" indent="0">
              <a:spcBef>
                <a:spcPts val="0"/>
              </a:spcBef>
              <a:buNone/>
            </a:pPr>
            <a:r>
              <a:rPr lang="en-US" sz="2400" dirty="0"/>
              <a:t>The shoulder plane has a blade flush with the edges of the plane, allowing trimming right up to the edge of a workpiece. Is also used to plane the end grain of wood due to the shallower blade angle.</a:t>
            </a:r>
          </a:p>
        </p:txBody>
      </p:sp>
      <p:pic>
        <p:nvPicPr>
          <p:cNvPr id="24578" name="Picture 2" descr="VERITAS Bullnose Plane | FINE TOOLS">
            <a:extLst>
              <a:ext uri="{FF2B5EF4-FFF2-40B4-BE49-F238E27FC236}">
                <a16:creationId xmlns:a16="http://schemas.microsoft.com/office/drawing/2014/main" id="{48B0A42C-C4EA-45EE-9043-1AA02481B8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475" t="14001" r="16526" b="10401"/>
          <a:stretch/>
        </p:blipFill>
        <p:spPr bwMode="auto">
          <a:xfrm>
            <a:off x="3347864" y="3013315"/>
            <a:ext cx="4800533" cy="32403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8171E16-C773-4FA1-8E0C-DFB1A0635654}"/>
              </a:ext>
            </a:extLst>
          </p:cNvPr>
          <p:cNvSpPr txBox="1"/>
          <p:nvPr/>
        </p:nvSpPr>
        <p:spPr>
          <a:xfrm>
            <a:off x="4427984" y="6099786"/>
            <a:ext cx="1928826" cy="307777"/>
          </a:xfrm>
          <a:prstGeom prst="rect">
            <a:avLst/>
          </a:prstGeom>
          <a:noFill/>
        </p:spPr>
        <p:txBody>
          <a:bodyPr wrap="square" rtlCol="0">
            <a:spAutoFit/>
          </a:bodyPr>
          <a:lstStyle/>
          <a:p>
            <a:r>
              <a:rPr lang="en-GB" sz="1400" dirty="0"/>
              <a:t>Blade</a:t>
            </a:r>
          </a:p>
        </p:txBody>
      </p:sp>
      <p:sp>
        <p:nvSpPr>
          <p:cNvPr id="10" name="TextBox 9">
            <a:extLst>
              <a:ext uri="{FF2B5EF4-FFF2-40B4-BE49-F238E27FC236}">
                <a16:creationId xmlns:a16="http://schemas.microsoft.com/office/drawing/2014/main" id="{B21EB723-D8CC-4F3B-A2C7-974D307317C4}"/>
              </a:ext>
            </a:extLst>
          </p:cNvPr>
          <p:cNvSpPr txBox="1"/>
          <p:nvPr/>
        </p:nvSpPr>
        <p:spPr>
          <a:xfrm>
            <a:off x="4559178" y="2492896"/>
            <a:ext cx="1928826" cy="307777"/>
          </a:xfrm>
          <a:prstGeom prst="rect">
            <a:avLst/>
          </a:prstGeom>
          <a:noFill/>
        </p:spPr>
        <p:txBody>
          <a:bodyPr wrap="square" rtlCol="0">
            <a:spAutoFit/>
          </a:bodyPr>
          <a:lstStyle/>
          <a:p>
            <a:r>
              <a:rPr lang="en-GB" sz="1400" dirty="0"/>
              <a:t>Blade Adjustment Screw</a:t>
            </a:r>
          </a:p>
        </p:txBody>
      </p:sp>
      <p:cxnSp>
        <p:nvCxnSpPr>
          <p:cNvPr id="11" name="Straight Arrow Connector 10">
            <a:extLst>
              <a:ext uri="{FF2B5EF4-FFF2-40B4-BE49-F238E27FC236}">
                <a16:creationId xmlns:a16="http://schemas.microsoft.com/office/drawing/2014/main" id="{39708197-EEE7-45FD-95DB-77960AB977D5}"/>
              </a:ext>
            </a:extLst>
          </p:cNvPr>
          <p:cNvCxnSpPr>
            <a:cxnSpLocks/>
            <a:stCxn id="10" idx="2"/>
          </p:cNvCxnSpPr>
          <p:nvPr/>
        </p:nvCxnSpPr>
        <p:spPr>
          <a:xfrm flipH="1">
            <a:off x="5076057" y="2800673"/>
            <a:ext cx="447534" cy="91635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271EEA3-9071-4335-852F-180D6FC136A7}"/>
              </a:ext>
            </a:extLst>
          </p:cNvPr>
          <p:cNvCxnSpPr>
            <a:cxnSpLocks/>
          </p:cNvCxnSpPr>
          <p:nvPr/>
        </p:nvCxnSpPr>
        <p:spPr>
          <a:xfrm flipH="1" flipV="1">
            <a:off x="4427984" y="5700497"/>
            <a:ext cx="288032" cy="43047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388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Picture 2" descr="sourcingmap® 44mm Cutter Width Woodworking Tool Adjustable Spoke ...">
            <a:extLst>
              <a:ext uri="{FF2B5EF4-FFF2-40B4-BE49-F238E27FC236}">
                <a16:creationId xmlns:a16="http://schemas.microsoft.com/office/drawing/2014/main" id="{681A23E8-88B9-479B-A223-986A908347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1772816"/>
            <a:ext cx="4600189" cy="386104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spc="200" dirty="0"/>
              <a:t>spokeshave</a:t>
            </a:r>
            <a:r>
              <a:rPr lang="en-US" sz="3500" kern="1200" cap="all" spc="200" baseline="0" dirty="0">
                <a:latin typeface="+mj-lt"/>
                <a:ea typeface="+mj-ea"/>
                <a:cs typeface="+mj-cs"/>
              </a:rPr>
              <a:t> plane</a:t>
            </a:r>
          </a:p>
        </p:txBody>
      </p:sp>
      <p:sp>
        <p:nvSpPr>
          <p:cNvPr id="2" name="Content Placeholder 1"/>
          <p:cNvSpPr>
            <a:spLocks noGrp="1"/>
          </p:cNvSpPr>
          <p:nvPr>
            <p:ph idx="1"/>
          </p:nvPr>
        </p:nvSpPr>
        <p:spPr>
          <a:xfrm>
            <a:off x="768096" y="2286000"/>
            <a:ext cx="2832424" cy="3931920"/>
          </a:xfrm>
        </p:spPr>
        <p:txBody>
          <a:bodyPr vert="horz" lIns="91440" tIns="45720" rIns="91440" bIns="45720" rtlCol="0">
            <a:noAutofit/>
          </a:bodyPr>
          <a:lstStyle/>
          <a:p>
            <a:pPr marL="0" indent="0">
              <a:spcBef>
                <a:spcPts val="0"/>
              </a:spcBef>
              <a:buNone/>
            </a:pPr>
            <a:r>
              <a:rPr lang="en-US" sz="2400" dirty="0"/>
              <a:t>A spokeshave is a tool used to shape and smooth wooden rods and shafts – often used to make wheel spokes (not so much now, as there is not much demand for wooden wheel spokes), chair legs </a:t>
            </a:r>
            <a:r>
              <a:rPr lang="en-US" sz="2400" dirty="0" err="1"/>
              <a:t>etc</a:t>
            </a:r>
            <a:r>
              <a:rPr lang="en-US" sz="2400" dirty="0"/>
              <a:t> – also used to shape curves etc.</a:t>
            </a:r>
          </a:p>
        </p:txBody>
      </p:sp>
      <p:sp>
        <p:nvSpPr>
          <p:cNvPr id="9" name="TextBox 8">
            <a:extLst>
              <a:ext uri="{FF2B5EF4-FFF2-40B4-BE49-F238E27FC236}">
                <a16:creationId xmlns:a16="http://schemas.microsoft.com/office/drawing/2014/main" id="{18171E16-C773-4FA1-8E0C-DFB1A0635654}"/>
              </a:ext>
            </a:extLst>
          </p:cNvPr>
          <p:cNvSpPr txBox="1"/>
          <p:nvPr/>
        </p:nvSpPr>
        <p:spPr>
          <a:xfrm>
            <a:off x="5220072" y="4509120"/>
            <a:ext cx="1928826" cy="307777"/>
          </a:xfrm>
          <a:prstGeom prst="rect">
            <a:avLst/>
          </a:prstGeom>
          <a:noFill/>
        </p:spPr>
        <p:txBody>
          <a:bodyPr wrap="square" rtlCol="0">
            <a:spAutoFit/>
          </a:bodyPr>
          <a:lstStyle/>
          <a:p>
            <a:r>
              <a:rPr lang="en-GB" sz="1400" dirty="0"/>
              <a:t>Blade</a:t>
            </a:r>
          </a:p>
        </p:txBody>
      </p:sp>
      <p:cxnSp>
        <p:nvCxnSpPr>
          <p:cNvPr id="17" name="Straight Arrow Connector 16">
            <a:extLst>
              <a:ext uri="{FF2B5EF4-FFF2-40B4-BE49-F238E27FC236}">
                <a16:creationId xmlns:a16="http://schemas.microsoft.com/office/drawing/2014/main" id="{2271EEA3-9071-4335-852F-180D6FC136A7}"/>
              </a:ext>
            </a:extLst>
          </p:cNvPr>
          <p:cNvCxnSpPr>
            <a:cxnSpLocks/>
          </p:cNvCxnSpPr>
          <p:nvPr/>
        </p:nvCxnSpPr>
        <p:spPr>
          <a:xfrm flipV="1">
            <a:off x="5508104" y="3789040"/>
            <a:ext cx="360040" cy="75126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75862BA-7424-457D-9F6B-ACB9A784E90F}"/>
              </a:ext>
            </a:extLst>
          </p:cNvPr>
          <p:cNvSpPr txBox="1"/>
          <p:nvPr/>
        </p:nvSpPr>
        <p:spPr>
          <a:xfrm>
            <a:off x="5868144" y="1618927"/>
            <a:ext cx="1928826" cy="307777"/>
          </a:xfrm>
          <a:prstGeom prst="rect">
            <a:avLst/>
          </a:prstGeom>
          <a:noFill/>
        </p:spPr>
        <p:txBody>
          <a:bodyPr wrap="square" rtlCol="0">
            <a:spAutoFit/>
          </a:bodyPr>
          <a:lstStyle/>
          <a:p>
            <a:r>
              <a:rPr lang="en-GB" sz="1400" dirty="0"/>
              <a:t>Blade Adjustment Screw</a:t>
            </a:r>
          </a:p>
        </p:txBody>
      </p:sp>
      <p:cxnSp>
        <p:nvCxnSpPr>
          <p:cNvPr id="13" name="Straight Arrow Connector 12">
            <a:extLst>
              <a:ext uri="{FF2B5EF4-FFF2-40B4-BE49-F238E27FC236}">
                <a16:creationId xmlns:a16="http://schemas.microsoft.com/office/drawing/2014/main" id="{E0051DCC-59C9-4B00-AF6D-E1A1C2F45C75}"/>
              </a:ext>
            </a:extLst>
          </p:cNvPr>
          <p:cNvCxnSpPr>
            <a:cxnSpLocks/>
            <a:stCxn id="12" idx="2"/>
          </p:cNvCxnSpPr>
          <p:nvPr/>
        </p:nvCxnSpPr>
        <p:spPr>
          <a:xfrm flipH="1">
            <a:off x="6385023" y="1926704"/>
            <a:ext cx="447534" cy="91635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2312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spc="200"/>
              <a:t>chisels</a:t>
            </a:r>
            <a:endParaRPr lang="en-US" kern="1200" cap="all" spc="200" baseline="0">
              <a:latin typeface="+mj-lt"/>
              <a:ea typeface="+mj-ea"/>
              <a:cs typeface="+mj-cs"/>
            </a:endParaRPr>
          </a:p>
        </p:txBody>
      </p:sp>
      <p:sp>
        <p:nvSpPr>
          <p:cNvPr id="2" name="Content Placeholder 1"/>
          <p:cNvSpPr>
            <a:spLocks noGrp="1"/>
          </p:cNvSpPr>
          <p:nvPr>
            <p:ph idx="1"/>
          </p:nvPr>
        </p:nvSpPr>
        <p:spPr>
          <a:xfrm>
            <a:off x="768096" y="2286000"/>
            <a:ext cx="4550113" cy="4023360"/>
          </a:xfrm>
        </p:spPr>
        <p:txBody>
          <a:bodyPr vert="horz" lIns="91440" tIns="45720" rIns="91440" bIns="45720" rtlCol="0">
            <a:normAutofit/>
          </a:bodyPr>
          <a:lstStyle/>
          <a:p>
            <a:pPr marL="0" indent="0">
              <a:spcBef>
                <a:spcPts val="0"/>
              </a:spcBef>
              <a:buNone/>
            </a:pPr>
            <a:r>
              <a:rPr lang="en-US" dirty="0"/>
              <a:t>Chisels consist of a blade and a handle, used to accurately cut and shape wood.</a:t>
            </a:r>
          </a:p>
          <a:p>
            <a:pPr marL="0" indent="0">
              <a:spcBef>
                <a:spcPts val="0"/>
              </a:spcBef>
              <a:buNone/>
            </a:pPr>
            <a:endParaRPr lang="en-US" dirty="0"/>
          </a:p>
          <a:p>
            <a:pPr marL="0" indent="0">
              <a:spcBef>
                <a:spcPts val="0"/>
              </a:spcBef>
              <a:buNone/>
            </a:pPr>
            <a:r>
              <a:rPr lang="en-US" dirty="0"/>
              <a:t>The handle on a chisel is normally made from Ash, which is a very strong hardwood, or polycarbonate plastic so that it will offer resistance from splitting when being hit with the mallet. Wooden chisels will always have some type of ferrule that helps stop the wood from splitting this is normally a metal ring on one or both ends of the chisel’s handle.</a:t>
            </a:r>
          </a:p>
          <a:p>
            <a:pPr marL="0" indent="0">
              <a:spcBef>
                <a:spcPts val="0"/>
              </a:spcBef>
              <a:buNone/>
            </a:pPr>
            <a:endParaRPr lang="en-US" dirty="0"/>
          </a:p>
        </p:txBody>
      </p:sp>
      <p:pic>
        <p:nvPicPr>
          <p:cNvPr id="30722" name="Picture 2" descr="Veritas PM-V11 Bench Chisels - Lee Valley Tools">
            <a:extLst>
              <a:ext uri="{FF2B5EF4-FFF2-40B4-BE49-F238E27FC236}">
                <a16:creationId xmlns:a16="http://schemas.microsoft.com/office/drawing/2014/main" id="{F5CB028B-A13B-40BC-A777-71B27B616F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80" r="20813"/>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5952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kern="1200" cap="all" spc="200" baseline="0">
                <a:latin typeface="+mj-lt"/>
                <a:ea typeface="+mj-ea"/>
                <a:cs typeface="+mj-cs"/>
              </a:rPr>
              <a:t>beech/wooden mallet</a:t>
            </a: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sz="2400" dirty="0"/>
              <a:t>This is </a:t>
            </a:r>
            <a:r>
              <a:rPr lang="en-US" sz="2400" b="1" dirty="0"/>
              <a:t>not</a:t>
            </a:r>
            <a:r>
              <a:rPr lang="en-US" sz="2400" dirty="0"/>
              <a:t> a chisel but it is used along with chisels. The wooden mallet is used for hitting the handle of a chisel and driving it through  a piece of wood to cut out waste wood.</a:t>
            </a:r>
          </a:p>
        </p:txBody>
      </p:sp>
      <p:pic>
        <p:nvPicPr>
          <p:cNvPr id="29700" name="Picture 4" descr="4 1/2&quot; wooden mallet - Amtech">
            <a:extLst>
              <a:ext uri="{FF2B5EF4-FFF2-40B4-BE49-F238E27FC236}">
                <a16:creationId xmlns:a16="http://schemas.microsoft.com/office/drawing/2014/main" id="{195332B3-0551-4DD0-A118-AD1F839913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81756" y="837908"/>
            <a:ext cx="5182183" cy="518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7810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kern="1200" cap="all" spc="200" baseline="0" dirty="0">
                <a:latin typeface="+mj-lt"/>
                <a:ea typeface="+mj-ea"/>
                <a:cs typeface="+mj-cs"/>
              </a:rPr>
              <a:t>Bevel-edged chisel</a:t>
            </a:r>
          </a:p>
        </p:txBody>
      </p:sp>
      <p:sp>
        <p:nvSpPr>
          <p:cNvPr id="2" name="Content Placeholder 1"/>
          <p:cNvSpPr>
            <a:spLocks noGrp="1"/>
          </p:cNvSpPr>
          <p:nvPr>
            <p:ph idx="1"/>
          </p:nvPr>
        </p:nvSpPr>
        <p:spPr>
          <a:xfrm>
            <a:off x="768096" y="2286000"/>
            <a:ext cx="2581360" cy="3931920"/>
          </a:xfrm>
        </p:spPr>
        <p:txBody>
          <a:bodyPr vert="horz" lIns="91440" tIns="45720" rIns="91440" bIns="45720" rtlCol="0">
            <a:noAutofit/>
          </a:bodyPr>
          <a:lstStyle/>
          <a:p>
            <a:pPr marL="0" indent="0">
              <a:spcBef>
                <a:spcPts val="0"/>
              </a:spcBef>
              <a:buNone/>
            </a:pPr>
            <a:r>
              <a:rPr lang="en-US" dirty="0"/>
              <a:t>The blade is sloped at the edges. This chisel is normally used for pairing wood or cleaning/tidying up joints. </a:t>
            </a:r>
          </a:p>
          <a:p>
            <a:pPr marL="0" indent="0">
              <a:spcBef>
                <a:spcPts val="0"/>
              </a:spcBef>
              <a:buNone/>
            </a:pPr>
            <a:endParaRPr lang="en-US" dirty="0"/>
          </a:p>
          <a:p>
            <a:pPr marL="0" indent="0">
              <a:spcBef>
                <a:spcPts val="0"/>
              </a:spcBef>
              <a:buNone/>
            </a:pPr>
            <a:r>
              <a:rPr lang="en-US" dirty="0"/>
              <a:t>Due to the blades having sloped edges it makes them easy to push into corners. They are often used for finishing dovetail joints.</a:t>
            </a:r>
          </a:p>
        </p:txBody>
      </p:sp>
      <p:pic>
        <p:nvPicPr>
          <p:cNvPr id="5" name="Picture 13" descr="chisels">
            <a:extLst>
              <a:ext uri="{FF2B5EF4-FFF2-40B4-BE49-F238E27FC236}">
                <a16:creationId xmlns:a16="http://schemas.microsoft.com/office/drawing/2014/main" id="{AB3FEB31-F566-4797-82F0-96CFDA029721}"/>
              </a:ext>
            </a:extLst>
          </p:cNvPr>
          <p:cNvPicPr>
            <a:picLocks noChangeAspect="1" noChangeArrowheads="1"/>
          </p:cNvPicPr>
          <p:nvPr/>
        </p:nvPicPr>
        <p:blipFill>
          <a:blip r:embed="rId2" cstate="print"/>
          <a:srcRect l="24279" t="74127" r="58005" b="14903"/>
          <a:stretch>
            <a:fillRect/>
          </a:stretch>
        </p:blipFill>
        <p:spPr bwMode="auto">
          <a:xfrm>
            <a:off x="3529254" y="5879973"/>
            <a:ext cx="1655036" cy="675894"/>
          </a:xfrm>
          <a:prstGeom prst="rect">
            <a:avLst/>
          </a:prstGeom>
          <a:noFill/>
          <a:ln w="9525" algn="in">
            <a:noFill/>
            <a:miter lim="800000"/>
            <a:headEnd/>
            <a:tailEnd/>
          </a:ln>
          <a:effectLst/>
        </p:spPr>
      </p:pic>
      <p:sp>
        <p:nvSpPr>
          <p:cNvPr id="6" name="Text Box 19">
            <a:extLst>
              <a:ext uri="{FF2B5EF4-FFF2-40B4-BE49-F238E27FC236}">
                <a16:creationId xmlns:a16="http://schemas.microsoft.com/office/drawing/2014/main" id="{175BCC11-6F36-4501-BBBD-448E8F5E88D9}"/>
              </a:ext>
            </a:extLst>
          </p:cNvPr>
          <p:cNvSpPr txBox="1">
            <a:spLocks noChangeArrowheads="1"/>
          </p:cNvSpPr>
          <p:nvPr/>
        </p:nvSpPr>
        <p:spPr bwMode="auto">
          <a:xfrm>
            <a:off x="5364088" y="6001896"/>
            <a:ext cx="1584176" cy="43204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u="none" strike="noStrike" cap="none" normalizeH="0" baseline="0" dirty="0">
                <a:ln>
                  <a:noFill/>
                </a:ln>
                <a:solidFill>
                  <a:srgbClr val="000000"/>
                </a:solidFill>
                <a:effectLst/>
              </a:rPr>
              <a:t>End view of a bevel-edge chisel in use.</a:t>
            </a:r>
            <a:endParaRPr kumimoji="0" lang="en-US" sz="1200" b="0" u="none" strike="noStrike" cap="none" normalizeH="0" baseline="0" dirty="0">
              <a:ln>
                <a:noFill/>
              </a:ln>
              <a:solidFill>
                <a:schemeClr val="tx1"/>
              </a:solidFill>
              <a:effectLst/>
            </a:endParaRPr>
          </a:p>
        </p:txBody>
      </p:sp>
      <p:pic>
        <p:nvPicPr>
          <p:cNvPr id="32770" name="Picture 2" descr="Narex Richter Bevel Edge Chisel 1&quot; (25mm): Amazon.co.uk: DIY &amp; Tools">
            <a:extLst>
              <a:ext uri="{FF2B5EF4-FFF2-40B4-BE49-F238E27FC236}">
                <a16:creationId xmlns:a16="http://schemas.microsoft.com/office/drawing/2014/main" id="{3BC840C4-0FE0-46CF-835C-05147E9CB5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1785762"/>
            <a:ext cx="5230020" cy="3427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9261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kern="1200" cap="all" spc="200" baseline="0" dirty="0">
                <a:latin typeface="+mj-lt"/>
                <a:ea typeface="+mj-ea"/>
                <a:cs typeface="+mj-cs"/>
              </a:rPr>
              <a:t>firmer chisel</a:t>
            </a:r>
          </a:p>
        </p:txBody>
      </p:sp>
      <p:sp>
        <p:nvSpPr>
          <p:cNvPr id="2" name="Content Placeholder 1"/>
          <p:cNvSpPr>
            <a:spLocks noGrp="1"/>
          </p:cNvSpPr>
          <p:nvPr>
            <p:ph idx="1"/>
          </p:nvPr>
        </p:nvSpPr>
        <p:spPr>
          <a:xfrm>
            <a:off x="768096" y="2286000"/>
            <a:ext cx="3155832" cy="3931920"/>
          </a:xfrm>
        </p:spPr>
        <p:txBody>
          <a:bodyPr vert="horz" lIns="91440" tIns="45720" rIns="91440" bIns="45720" rtlCol="0">
            <a:normAutofit/>
          </a:bodyPr>
          <a:lstStyle/>
          <a:p>
            <a:pPr marL="0" indent="0">
              <a:spcBef>
                <a:spcPts val="0"/>
              </a:spcBef>
              <a:buNone/>
            </a:pPr>
            <a:r>
              <a:rPr lang="en-US" sz="2800" dirty="0"/>
              <a:t>Firmer chisels have straight sides which means that they are stronger and can be used for tougher</a:t>
            </a:r>
            <a:r>
              <a:rPr lang="en-US" sz="2800" dirty="0" smtClean="0"/>
              <a:t>/ heavier </a:t>
            </a:r>
            <a:r>
              <a:rPr lang="en-US" sz="2800" dirty="0"/>
              <a:t>work.</a:t>
            </a:r>
          </a:p>
        </p:txBody>
      </p:sp>
      <p:pic>
        <p:nvPicPr>
          <p:cNvPr id="33794" name="Picture 2" descr="Robert Sorby 1 1/2” (38mm) Registered Firmer Chisel">
            <a:extLst>
              <a:ext uri="{FF2B5EF4-FFF2-40B4-BE49-F238E27FC236}">
                <a16:creationId xmlns:a16="http://schemas.microsoft.com/office/drawing/2014/main" id="{8296B276-C415-4C37-B04F-A1A62D2E5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410" y="1052736"/>
            <a:ext cx="5013176" cy="50131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descr="chisels">
            <a:extLst>
              <a:ext uri="{FF2B5EF4-FFF2-40B4-BE49-F238E27FC236}">
                <a16:creationId xmlns:a16="http://schemas.microsoft.com/office/drawing/2014/main" id="{672877FE-5A9E-4392-BF8C-AC08BAD87BF1}"/>
              </a:ext>
            </a:extLst>
          </p:cNvPr>
          <p:cNvPicPr>
            <a:picLocks noChangeAspect="1" noChangeArrowheads="1"/>
          </p:cNvPicPr>
          <p:nvPr/>
        </p:nvPicPr>
        <p:blipFill>
          <a:blip r:embed="rId3" cstate="print"/>
          <a:srcRect l="6139" t="74127" r="75721" b="14903"/>
          <a:stretch>
            <a:fillRect/>
          </a:stretch>
        </p:blipFill>
        <p:spPr bwMode="auto">
          <a:xfrm>
            <a:off x="1259632" y="5534424"/>
            <a:ext cx="1713761" cy="683496"/>
          </a:xfrm>
          <a:prstGeom prst="rect">
            <a:avLst/>
          </a:prstGeom>
          <a:noFill/>
          <a:ln w="9525" algn="in">
            <a:noFill/>
            <a:miter lim="800000"/>
            <a:headEnd/>
            <a:tailEnd/>
          </a:ln>
          <a:effectLst/>
        </p:spPr>
      </p:pic>
      <p:sp>
        <p:nvSpPr>
          <p:cNvPr id="9" name="Text Box 18">
            <a:extLst>
              <a:ext uri="{FF2B5EF4-FFF2-40B4-BE49-F238E27FC236}">
                <a16:creationId xmlns:a16="http://schemas.microsoft.com/office/drawing/2014/main" id="{5EE3074E-F6AF-4EF6-AF20-54570338906F}"/>
              </a:ext>
            </a:extLst>
          </p:cNvPr>
          <p:cNvSpPr txBox="1">
            <a:spLocks noChangeArrowheads="1"/>
          </p:cNvSpPr>
          <p:nvPr/>
        </p:nvSpPr>
        <p:spPr bwMode="auto">
          <a:xfrm>
            <a:off x="1461225" y="5281816"/>
            <a:ext cx="1214446" cy="41836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u="none" strike="noStrike" cap="none" normalizeH="0" baseline="0" dirty="0">
                <a:ln>
                  <a:noFill/>
                </a:ln>
                <a:solidFill>
                  <a:srgbClr val="000000"/>
                </a:solidFill>
                <a:effectLst/>
              </a:rPr>
              <a:t>End view of a firmer chisel in use.</a:t>
            </a:r>
            <a:endParaRPr kumimoji="0" lang="en-US" sz="900" b="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1180152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kern="1200" cap="all" spc="200" baseline="0">
                <a:latin typeface="+mj-lt"/>
                <a:ea typeface="+mj-ea"/>
                <a:cs typeface="+mj-cs"/>
              </a:rPr>
              <a:t>mortise chisel</a:t>
            </a: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dirty="0"/>
              <a:t>Used for cutting the mortise (hole) in a </a:t>
            </a:r>
          </a:p>
          <a:p>
            <a:pPr marL="0" indent="0">
              <a:spcBef>
                <a:spcPts val="0"/>
              </a:spcBef>
              <a:buNone/>
            </a:pPr>
            <a:r>
              <a:rPr lang="en-US" dirty="0"/>
              <a:t>mortise &amp; tenon joint.</a:t>
            </a:r>
          </a:p>
        </p:txBody>
      </p:sp>
      <p:pic>
        <p:nvPicPr>
          <p:cNvPr id="34818" name="Picture 2" descr="How necessary are mortise chisels? And how would I chop mortises ...">
            <a:extLst>
              <a:ext uri="{FF2B5EF4-FFF2-40B4-BE49-F238E27FC236}">
                <a16:creationId xmlns:a16="http://schemas.microsoft.com/office/drawing/2014/main" id="{11E5F8B0-02F0-42B2-B5BA-1711F5C7F9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86124" y="640080"/>
            <a:ext cx="5173446" cy="5577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startwoodworking.com/sites/startwoodworking.com/files/uploads/taunton/images/1-mortise-tenon(1).jpg">
            <a:extLst>
              <a:ext uri="{FF2B5EF4-FFF2-40B4-BE49-F238E27FC236}">
                <a16:creationId xmlns:a16="http://schemas.microsoft.com/office/drawing/2014/main" id="{A1A306C4-20F9-4A0F-B9C6-B555018D8C80}"/>
              </a:ext>
            </a:extLst>
          </p:cNvPr>
          <p:cNvPicPr>
            <a:picLocks noChangeAspect="1" noChangeArrowheads="1"/>
          </p:cNvPicPr>
          <p:nvPr/>
        </p:nvPicPr>
        <p:blipFill>
          <a:blip r:embed="rId3" cstate="print"/>
          <a:srcRect/>
          <a:stretch>
            <a:fillRect/>
          </a:stretch>
        </p:blipFill>
        <p:spPr bwMode="auto">
          <a:xfrm>
            <a:off x="1274366" y="3717032"/>
            <a:ext cx="2019637" cy="2019637"/>
          </a:xfrm>
          <a:prstGeom prst="rect">
            <a:avLst/>
          </a:prstGeom>
          <a:noFill/>
        </p:spPr>
      </p:pic>
      <p:sp>
        <p:nvSpPr>
          <p:cNvPr id="7" name="TextBox 6">
            <a:extLst>
              <a:ext uri="{FF2B5EF4-FFF2-40B4-BE49-F238E27FC236}">
                <a16:creationId xmlns:a16="http://schemas.microsoft.com/office/drawing/2014/main" id="{29512D07-7663-48B7-8107-DE8E3E885175}"/>
              </a:ext>
            </a:extLst>
          </p:cNvPr>
          <p:cNvSpPr txBox="1"/>
          <p:nvPr/>
        </p:nvSpPr>
        <p:spPr>
          <a:xfrm>
            <a:off x="827584" y="4798292"/>
            <a:ext cx="1387400" cy="253916"/>
          </a:xfrm>
          <a:prstGeom prst="rect">
            <a:avLst/>
          </a:prstGeom>
          <a:noFill/>
        </p:spPr>
        <p:txBody>
          <a:bodyPr wrap="square" rtlCol="0">
            <a:spAutoFit/>
          </a:bodyPr>
          <a:lstStyle/>
          <a:p>
            <a:r>
              <a:rPr lang="en-GB" sz="1050" dirty="0"/>
              <a:t>Mortise hole</a:t>
            </a:r>
          </a:p>
        </p:txBody>
      </p:sp>
      <p:cxnSp>
        <p:nvCxnSpPr>
          <p:cNvPr id="8" name="Straight Arrow Connector 7">
            <a:extLst>
              <a:ext uri="{FF2B5EF4-FFF2-40B4-BE49-F238E27FC236}">
                <a16:creationId xmlns:a16="http://schemas.microsoft.com/office/drawing/2014/main" id="{B1DD039C-59A0-4F27-8A4F-525B8C09929C}"/>
              </a:ext>
            </a:extLst>
          </p:cNvPr>
          <p:cNvCxnSpPr/>
          <p:nvPr/>
        </p:nvCxnSpPr>
        <p:spPr>
          <a:xfrm>
            <a:off x="1619672" y="4941168"/>
            <a:ext cx="504056" cy="7314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A919E3-B569-497C-8E06-722A15D840BA}"/>
              </a:ext>
            </a:extLst>
          </p:cNvPr>
          <p:cNvSpPr txBox="1"/>
          <p:nvPr/>
        </p:nvSpPr>
        <p:spPr>
          <a:xfrm>
            <a:off x="5724128" y="6038470"/>
            <a:ext cx="1387400" cy="253916"/>
          </a:xfrm>
          <a:prstGeom prst="rect">
            <a:avLst/>
          </a:prstGeom>
          <a:noFill/>
        </p:spPr>
        <p:txBody>
          <a:bodyPr wrap="square" rtlCol="0">
            <a:spAutoFit/>
          </a:bodyPr>
          <a:lstStyle/>
          <a:p>
            <a:r>
              <a:rPr lang="en-GB" sz="1050" dirty="0"/>
              <a:t>Mortise hole</a:t>
            </a:r>
          </a:p>
        </p:txBody>
      </p:sp>
      <p:cxnSp>
        <p:nvCxnSpPr>
          <p:cNvPr id="10" name="Straight Arrow Connector 9">
            <a:extLst>
              <a:ext uri="{FF2B5EF4-FFF2-40B4-BE49-F238E27FC236}">
                <a16:creationId xmlns:a16="http://schemas.microsoft.com/office/drawing/2014/main" id="{1E069688-0809-489D-AD82-5A109885654F}"/>
              </a:ext>
            </a:extLst>
          </p:cNvPr>
          <p:cNvCxnSpPr>
            <a:cxnSpLocks/>
            <a:stCxn id="9" idx="0"/>
          </p:cNvCxnSpPr>
          <p:nvPr/>
        </p:nvCxnSpPr>
        <p:spPr>
          <a:xfrm flipV="1">
            <a:off x="6417828" y="4941168"/>
            <a:ext cx="693700" cy="109730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528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6109556B-EAE9-4435-B409-0519F2CBDB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rgbClr val="3A5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4505270" cy="1499616"/>
          </a:xfrm>
        </p:spPr>
        <p:txBody>
          <a:bodyPr>
            <a:normAutofit/>
          </a:bodyPr>
          <a:lstStyle/>
          <a:p>
            <a:r>
              <a:rPr lang="en-GB" dirty="0">
                <a:solidFill>
                  <a:srgbClr val="FFFFFF"/>
                </a:solidFill>
              </a:rPr>
              <a:t>softwoods</a:t>
            </a:r>
          </a:p>
        </p:txBody>
      </p:sp>
      <p:cxnSp>
        <p:nvCxnSpPr>
          <p:cNvPr id="193" name="Straight Connector 192">
            <a:extLst>
              <a:ext uri="{FF2B5EF4-FFF2-40B4-BE49-F238E27FC236}">
                <a16:creationId xmlns:a16="http://schemas.microsoft.com/office/drawing/2014/main" id="{5814CCBE-423E-41B2-A9F3-82679F490EF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2286000"/>
            <a:ext cx="4505270" cy="4023360"/>
          </a:xfrm>
        </p:spPr>
        <p:txBody>
          <a:bodyPr>
            <a:normAutofit/>
          </a:bodyPr>
          <a:lstStyle/>
          <a:p>
            <a:pPr marL="0" indent="0">
              <a:spcBef>
                <a:spcPts val="0"/>
              </a:spcBef>
              <a:spcAft>
                <a:spcPts val="600"/>
              </a:spcAft>
              <a:buNone/>
            </a:pPr>
            <a:r>
              <a:rPr lang="en-US" sz="2400" dirty="0">
                <a:solidFill>
                  <a:srgbClr val="FFFFFF"/>
                </a:solidFill>
              </a:rPr>
              <a:t>These come from </a:t>
            </a:r>
            <a:r>
              <a:rPr lang="en-US" sz="2400" b="1" dirty="0">
                <a:solidFill>
                  <a:srgbClr val="FFFFFF"/>
                </a:solidFill>
              </a:rPr>
              <a:t>coniferous</a:t>
            </a:r>
            <a:r>
              <a:rPr lang="en-US" sz="2400" dirty="0">
                <a:solidFill>
                  <a:srgbClr val="FFFFFF"/>
                </a:solidFill>
              </a:rPr>
              <a:t> trees (trees that have needle-like leaves and last throughout the year) </a:t>
            </a:r>
          </a:p>
          <a:p>
            <a:pPr marL="0" indent="0">
              <a:spcBef>
                <a:spcPts val="0"/>
              </a:spcBef>
              <a:spcAft>
                <a:spcPts val="600"/>
              </a:spcAft>
              <a:buNone/>
            </a:pPr>
            <a:endParaRPr lang="en-US" sz="2400" dirty="0">
              <a:solidFill>
                <a:srgbClr val="FFFFFF"/>
              </a:solidFill>
            </a:endParaRPr>
          </a:p>
          <a:p>
            <a:pPr marL="0" indent="0">
              <a:spcBef>
                <a:spcPts val="0"/>
              </a:spcBef>
              <a:spcAft>
                <a:spcPts val="600"/>
              </a:spcAft>
              <a:buNone/>
            </a:pPr>
            <a:r>
              <a:rPr lang="en-US" sz="2400" dirty="0">
                <a:solidFill>
                  <a:srgbClr val="FFFFFF"/>
                </a:solidFill>
              </a:rPr>
              <a:t>These </a:t>
            </a:r>
            <a:r>
              <a:rPr lang="en-US" sz="2400" b="1" dirty="0">
                <a:solidFill>
                  <a:srgbClr val="FFFFFF"/>
                </a:solidFill>
              </a:rPr>
              <a:t>grow quickly </a:t>
            </a:r>
            <a:r>
              <a:rPr lang="en-US" sz="2400" dirty="0">
                <a:solidFill>
                  <a:srgbClr val="FFFFFF"/>
                </a:solidFill>
              </a:rPr>
              <a:t>and can be replaced quickly after being cut down. </a:t>
            </a:r>
          </a:p>
          <a:p>
            <a:pPr marL="0" indent="0">
              <a:spcBef>
                <a:spcPts val="0"/>
              </a:spcBef>
              <a:spcAft>
                <a:spcPts val="600"/>
              </a:spcAft>
              <a:buNone/>
            </a:pPr>
            <a:endParaRPr lang="en-US" sz="2400" dirty="0">
              <a:solidFill>
                <a:srgbClr val="FFFFFF"/>
              </a:solidFill>
            </a:endParaRPr>
          </a:p>
          <a:p>
            <a:pPr marL="0" indent="0">
              <a:spcBef>
                <a:spcPts val="0"/>
              </a:spcBef>
              <a:spcAft>
                <a:spcPts val="600"/>
              </a:spcAft>
              <a:buNone/>
            </a:pPr>
            <a:r>
              <a:rPr lang="en-US" sz="2400" dirty="0">
                <a:solidFill>
                  <a:srgbClr val="FFFFFF"/>
                </a:solidFill>
              </a:rPr>
              <a:t>Softwoods are relatively </a:t>
            </a:r>
            <a:r>
              <a:rPr lang="en-US" sz="2400" b="1" dirty="0">
                <a:solidFill>
                  <a:srgbClr val="FFFFFF"/>
                </a:solidFill>
              </a:rPr>
              <a:t>cheap</a:t>
            </a:r>
            <a:r>
              <a:rPr lang="en-US" sz="2400" dirty="0">
                <a:solidFill>
                  <a:srgbClr val="FFFFFF"/>
                </a:solidFill>
              </a:rPr>
              <a:t> to buy.</a:t>
            </a:r>
          </a:p>
        </p:txBody>
      </p:sp>
      <p:pic>
        <p:nvPicPr>
          <p:cNvPr id="3074" name="Picture 2" descr="My Tree's Needles Are Changing Color – Reasons For Brown Conifer ...">
            <a:extLst>
              <a:ext uri="{FF2B5EF4-FFF2-40B4-BE49-F238E27FC236}">
                <a16:creationId xmlns:a16="http://schemas.microsoft.com/office/drawing/2014/main" id="{2056CCCA-01F8-4677-B1CE-8A71A8849C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028" r="30230"/>
          <a:stretch/>
        </p:blipFill>
        <p:spPr bwMode="auto">
          <a:xfrm>
            <a:off x="5664199" y="10"/>
            <a:ext cx="347980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9377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109556B-EAE9-4435-B409-0519F2CBDB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rgbClr val="673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4505270" cy="1499616"/>
          </a:xfrm>
        </p:spPr>
        <p:txBody>
          <a:bodyPr vert="horz" lIns="91440" tIns="45720" rIns="91440" bIns="45720" rtlCol="0">
            <a:normAutofit/>
          </a:bodyPr>
          <a:lstStyle/>
          <a:p>
            <a:r>
              <a:rPr lang="en-US" kern="1200" cap="all" spc="200" baseline="0" dirty="0" smtClean="0">
                <a:solidFill>
                  <a:srgbClr val="FFFFFF"/>
                </a:solidFill>
                <a:latin typeface="+mj-lt"/>
                <a:ea typeface="+mj-ea"/>
                <a:cs typeface="+mj-cs"/>
              </a:rPr>
              <a:t>templates</a:t>
            </a:r>
            <a:endParaRPr lang="en-US" kern="1200" cap="all" spc="200" baseline="0" dirty="0">
              <a:solidFill>
                <a:srgbClr val="FFFFFF"/>
              </a:solidFill>
              <a:latin typeface="+mj-lt"/>
              <a:ea typeface="+mj-ea"/>
              <a:cs typeface="+mj-cs"/>
            </a:endParaRPr>
          </a:p>
        </p:txBody>
      </p:sp>
      <p:cxnSp>
        <p:nvCxnSpPr>
          <p:cNvPr id="73" name="Straight Connector 72">
            <a:extLst>
              <a:ext uri="{FF2B5EF4-FFF2-40B4-BE49-F238E27FC236}">
                <a16:creationId xmlns:a16="http://schemas.microsoft.com/office/drawing/2014/main" id="{5814CCBE-423E-41B2-A9F3-82679F490EF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740724"/>
            <a:ext cx="4505270" cy="4928636"/>
          </a:xfrm>
        </p:spPr>
        <p:txBody>
          <a:bodyPr vert="horz" lIns="91440" tIns="45720" rIns="91440" bIns="45720" rtlCol="0">
            <a:noAutofit/>
          </a:bodyPr>
          <a:lstStyle/>
          <a:p>
            <a:pPr marL="0" indent="0">
              <a:spcBef>
                <a:spcPts val="0"/>
              </a:spcBef>
              <a:buNone/>
            </a:pPr>
            <a:r>
              <a:rPr lang="en-GB" sz="1800" dirty="0">
                <a:solidFill>
                  <a:srgbClr val="FFFFFF"/>
                </a:solidFill>
              </a:rPr>
              <a:t>Using a template for woodwork offers several benefits, including</a:t>
            </a:r>
            <a:r>
              <a:rPr lang="en-GB" sz="1800" dirty="0" smtClean="0">
                <a:solidFill>
                  <a:srgbClr val="FFFFFF"/>
                </a:solidFill>
              </a:rPr>
              <a:t>:</a:t>
            </a:r>
          </a:p>
          <a:p>
            <a:pPr marL="0" indent="0">
              <a:spcBef>
                <a:spcPts val="0"/>
              </a:spcBef>
              <a:buNone/>
            </a:pPr>
            <a:endParaRPr lang="en-GB" sz="1800" dirty="0">
              <a:solidFill>
                <a:srgbClr val="FFFFFF"/>
              </a:solidFill>
            </a:endParaRPr>
          </a:p>
          <a:p>
            <a:pPr>
              <a:spcBef>
                <a:spcPts val="0"/>
              </a:spcBef>
              <a:buClr>
                <a:schemeClr val="bg1"/>
              </a:buClr>
              <a:buFont typeface="Arial" panose="020B0604020202020204" pitchFamily="34" charset="0"/>
              <a:buChar char="•"/>
            </a:pPr>
            <a:r>
              <a:rPr lang="en-GB" sz="1800" b="1" dirty="0" smtClean="0">
                <a:solidFill>
                  <a:srgbClr val="FFFFFF"/>
                </a:solidFill>
              </a:rPr>
              <a:t> Accuracy: </a:t>
            </a:r>
            <a:r>
              <a:rPr lang="en-GB" sz="1800" dirty="0" smtClean="0">
                <a:solidFill>
                  <a:srgbClr val="FFFFFF"/>
                </a:solidFill>
              </a:rPr>
              <a:t>allows the dimensions and shapes to be accurately transferred onto the wood, plastic or metal. </a:t>
            </a:r>
          </a:p>
          <a:p>
            <a:pPr>
              <a:spcBef>
                <a:spcPts val="0"/>
              </a:spcBef>
              <a:buClr>
                <a:schemeClr val="bg1"/>
              </a:buClr>
              <a:buFont typeface="Arial" panose="020B0604020202020204" pitchFamily="34" charset="0"/>
              <a:buChar char="•"/>
            </a:pPr>
            <a:endParaRPr lang="en-GB" sz="1800" dirty="0" smtClean="0">
              <a:solidFill>
                <a:srgbClr val="FFFFFF"/>
              </a:solidFill>
            </a:endParaRPr>
          </a:p>
          <a:p>
            <a:pPr>
              <a:spcBef>
                <a:spcPts val="0"/>
              </a:spcBef>
              <a:buClr>
                <a:schemeClr val="bg1"/>
              </a:buClr>
              <a:buFont typeface="Arial" panose="020B0604020202020204" pitchFamily="34" charset="0"/>
              <a:buChar char="•"/>
            </a:pPr>
            <a:r>
              <a:rPr lang="en-GB" sz="1800" b="1" dirty="0" smtClean="0">
                <a:solidFill>
                  <a:srgbClr val="FFFFFF"/>
                </a:solidFill>
              </a:rPr>
              <a:t> Time-saving: </a:t>
            </a:r>
            <a:r>
              <a:rPr lang="en-GB" sz="1800" dirty="0" smtClean="0">
                <a:solidFill>
                  <a:srgbClr val="FFFFFF"/>
                </a:solidFill>
              </a:rPr>
              <a:t>allows you to quickly produce the drawing on the work piece without having to measure and mark out with other tools. </a:t>
            </a:r>
          </a:p>
          <a:p>
            <a:pPr marL="0" indent="0">
              <a:spcBef>
                <a:spcPts val="0"/>
              </a:spcBef>
              <a:buClr>
                <a:schemeClr val="bg1"/>
              </a:buClr>
              <a:buNone/>
            </a:pPr>
            <a:endParaRPr lang="en-GB" sz="1800" b="1" dirty="0" smtClean="0">
              <a:solidFill>
                <a:srgbClr val="FFFFFF"/>
              </a:solidFill>
            </a:endParaRPr>
          </a:p>
          <a:p>
            <a:pPr>
              <a:spcBef>
                <a:spcPts val="0"/>
              </a:spcBef>
              <a:buClr>
                <a:schemeClr val="bg1"/>
              </a:buClr>
              <a:buFont typeface="Arial" panose="020B0604020202020204" pitchFamily="34" charset="0"/>
              <a:buChar char="•"/>
            </a:pPr>
            <a:r>
              <a:rPr lang="en-GB" sz="1800" b="1" dirty="0">
                <a:solidFill>
                  <a:srgbClr val="FFFFFF"/>
                </a:solidFill>
              </a:rPr>
              <a:t> </a:t>
            </a:r>
            <a:r>
              <a:rPr lang="en-GB" sz="1800" b="1" dirty="0" smtClean="0">
                <a:solidFill>
                  <a:srgbClr val="FFFFFF"/>
                </a:solidFill>
              </a:rPr>
              <a:t>Reproducibility: </a:t>
            </a:r>
            <a:r>
              <a:rPr lang="en-GB" sz="1800" dirty="0" smtClean="0">
                <a:solidFill>
                  <a:srgbClr val="FFFFFF"/>
                </a:solidFill>
              </a:rPr>
              <a:t>templates allow you to replicate the drawing multiple times.</a:t>
            </a:r>
          </a:p>
          <a:p>
            <a:pPr>
              <a:spcBef>
                <a:spcPts val="0"/>
              </a:spcBef>
              <a:buClr>
                <a:schemeClr val="bg1"/>
              </a:buClr>
              <a:buFont typeface="Arial" panose="020B0604020202020204" pitchFamily="34" charset="0"/>
              <a:buChar char="•"/>
            </a:pPr>
            <a:endParaRPr lang="en-GB" sz="1800" dirty="0" smtClean="0">
              <a:solidFill>
                <a:srgbClr val="FFFFFF"/>
              </a:solidFill>
            </a:endParaRPr>
          </a:p>
          <a:p>
            <a:pPr>
              <a:spcBef>
                <a:spcPts val="0"/>
              </a:spcBef>
              <a:buClr>
                <a:schemeClr val="bg1"/>
              </a:buClr>
              <a:buFont typeface="Arial" panose="020B0604020202020204" pitchFamily="34" charset="0"/>
              <a:buChar char="•"/>
            </a:pPr>
            <a:r>
              <a:rPr lang="en-GB" sz="1800" b="1" dirty="0">
                <a:solidFill>
                  <a:srgbClr val="FFFFFF"/>
                </a:solidFill>
              </a:rPr>
              <a:t> </a:t>
            </a:r>
            <a:r>
              <a:rPr lang="en-GB" sz="1800" b="1" dirty="0" smtClean="0">
                <a:solidFill>
                  <a:srgbClr val="FFFFFF"/>
                </a:solidFill>
              </a:rPr>
              <a:t>Consistency:  </a:t>
            </a:r>
            <a:r>
              <a:rPr lang="en-GB" sz="1800" dirty="0" smtClean="0">
                <a:solidFill>
                  <a:srgbClr val="FFFFFF"/>
                </a:solidFill>
              </a:rPr>
              <a:t>templates allow each piece to be drawn the same, ensuring that every work piece is identical, particularly for repeated items or more complex pieces. </a:t>
            </a:r>
            <a:endParaRPr lang="en-GB" sz="1800" b="1" dirty="0">
              <a:solidFill>
                <a:srgbClr val="FFFFFF"/>
              </a:solidFill>
            </a:endParaRPr>
          </a:p>
          <a:p>
            <a:pPr marL="0" indent="0">
              <a:spcBef>
                <a:spcPts val="0"/>
              </a:spcBef>
              <a:buNone/>
            </a:pPr>
            <a:endParaRPr lang="en-GB" sz="1800" dirty="0">
              <a:solidFill>
                <a:srgbClr val="FFFFFF"/>
              </a:solidFill>
            </a:endParaRPr>
          </a:p>
        </p:txBody>
      </p:sp>
      <p:pic>
        <p:nvPicPr>
          <p:cNvPr id="1026" name="Picture 2" descr="https://cdn.canadianwoodworking.com/wp-content/uploads/2021/02/16090150/templaterouting_lead.jpg"/>
          <p:cNvPicPr>
            <a:picLocks noChangeAspect="1" noChangeArrowheads="1"/>
          </p:cNvPicPr>
          <p:nvPr/>
        </p:nvPicPr>
        <p:blipFill rotWithShape="1">
          <a:blip r:embed="rId2">
            <a:extLst>
              <a:ext uri="{28A0092B-C50C-407E-A947-70E740481C1C}">
                <a14:useLocalDpi xmlns:a14="http://schemas.microsoft.com/office/drawing/2010/main" val="0"/>
              </a:ext>
            </a:extLst>
          </a:blip>
          <a:srcRect l="10483" r="50810"/>
          <a:stretch/>
        </p:blipFill>
        <p:spPr bwMode="auto">
          <a:xfrm>
            <a:off x="5652120" y="0"/>
            <a:ext cx="34563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2994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109556B-EAE9-4435-B409-0519F2CBDB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rgbClr val="673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4505270" cy="1499616"/>
          </a:xfrm>
        </p:spPr>
        <p:txBody>
          <a:bodyPr vert="horz" lIns="91440" tIns="45720" rIns="91440" bIns="45720" rtlCol="0">
            <a:normAutofit/>
          </a:bodyPr>
          <a:lstStyle/>
          <a:p>
            <a:r>
              <a:rPr lang="en-US" kern="1200" cap="all" spc="200" baseline="0">
                <a:solidFill>
                  <a:srgbClr val="FFFFFF"/>
                </a:solidFill>
                <a:latin typeface="+mj-lt"/>
                <a:ea typeface="+mj-ea"/>
                <a:cs typeface="+mj-cs"/>
              </a:rPr>
              <a:t>Timber joints</a:t>
            </a:r>
          </a:p>
        </p:txBody>
      </p:sp>
      <p:cxnSp>
        <p:nvCxnSpPr>
          <p:cNvPr id="73" name="Straight Connector 72">
            <a:extLst>
              <a:ext uri="{FF2B5EF4-FFF2-40B4-BE49-F238E27FC236}">
                <a16:creationId xmlns:a16="http://schemas.microsoft.com/office/drawing/2014/main" id="{5814CCBE-423E-41B2-A9F3-82679F490EF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2084832"/>
            <a:ext cx="4505270" cy="4224528"/>
          </a:xfrm>
        </p:spPr>
        <p:txBody>
          <a:bodyPr vert="horz" lIns="91440" tIns="45720" rIns="91440" bIns="45720" rtlCol="0">
            <a:noAutofit/>
          </a:bodyPr>
          <a:lstStyle/>
          <a:p>
            <a:pPr marL="0" indent="0">
              <a:spcBef>
                <a:spcPts val="0"/>
              </a:spcBef>
              <a:buNone/>
            </a:pPr>
            <a:r>
              <a:rPr lang="en-US" sz="1800" dirty="0">
                <a:solidFill>
                  <a:srgbClr val="FFFFFF"/>
                </a:solidFill>
              </a:rPr>
              <a:t>The majority of joints used in woodcraft have been designed specifically to attain the </a:t>
            </a:r>
            <a:r>
              <a:rPr lang="en-US" sz="1800" b="1" u="sng" dirty="0">
                <a:solidFill>
                  <a:srgbClr val="FFFFFF"/>
                </a:solidFill>
              </a:rPr>
              <a:t>maximum possible strength </a:t>
            </a:r>
            <a:r>
              <a:rPr lang="en-US" sz="1800" dirty="0">
                <a:solidFill>
                  <a:srgbClr val="FFFFFF"/>
                </a:solidFill>
              </a:rPr>
              <a:t>in the model they are holding together.  </a:t>
            </a:r>
          </a:p>
          <a:p>
            <a:pPr marL="0" indent="0">
              <a:spcBef>
                <a:spcPts val="0"/>
              </a:spcBef>
              <a:buNone/>
            </a:pPr>
            <a:endParaRPr lang="en-US" sz="1800" dirty="0">
              <a:solidFill>
                <a:srgbClr val="FFFFFF"/>
              </a:solidFill>
            </a:endParaRPr>
          </a:p>
          <a:p>
            <a:pPr marL="0" indent="0">
              <a:spcBef>
                <a:spcPts val="0"/>
              </a:spcBef>
              <a:buNone/>
            </a:pPr>
            <a:r>
              <a:rPr lang="en-US" sz="1800" dirty="0">
                <a:solidFill>
                  <a:srgbClr val="FFFFFF"/>
                </a:solidFill>
              </a:rPr>
              <a:t>The type of joint selected will depend on what is being constructed i.e. what forces are going to be exerted upon the artefact. </a:t>
            </a:r>
          </a:p>
          <a:p>
            <a:pPr marL="0" indent="0">
              <a:spcBef>
                <a:spcPts val="0"/>
              </a:spcBef>
              <a:buNone/>
            </a:pPr>
            <a:endParaRPr lang="en-US" sz="1800" dirty="0">
              <a:solidFill>
                <a:srgbClr val="FFFFFF"/>
              </a:solidFill>
            </a:endParaRPr>
          </a:p>
          <a:p>
            <a:pPr marL="0" indent="0">
              <a:spcBef>
                <a:spcPts val="0"/>
              </a:spcBef>
              <a:buNone/>
            </a:pPr>
            <a:r>
              <a:rPr lang="en-US" sz="1800" dirty="0">
                <a:solidFill>
                  <a:srgbClr val="FFFFFF"/>
                </a:solidFill>
              </a:rPr>
              <a:t>The selection is also dictated by the final appearance. i.e. in furniture manufacture it is normally important to hide the joint, as a piece of furniture which has a strong joint construction but if the joints are showing it will not be very pleasing to look at and ultimately potential customers would most likely avoid buying such furniture. </a:t>
            </a:r>
          </a:p>
        </p:txBody>
      </p:sp>
      <p:pic>
        <p:nvPicPr>
          <p:cNvPr id="35842" name="Picture 2" descr="Arbres (avec images) | Menuiserie japonaise, Into the wood ...">
            <a:extLst>
              <a:ext uri="{FF2B5EF4-FFF2-40B4-BE49-F238E27FC236}">
                <a16:creationId xmlns:a16="http://schemas.microsoft.com/office/drawing/2014/main" id="{4453DDC4-66E7-4689-9644-12F12704BD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09" r="16552" b="2"/>
          <a:stretch/>
        </p:blipFill>
        <p:spPr bwMode="auto">
          <a:xfrm>
            <a:off x="5664199" y="10"/>
            <a:ext cx="347980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6799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kern="1200" cap="all" spc="200" baseline="0" dirty="0">
                <a:latin typeface="+mj-lt"/>
                <a:ea typeface="+mj-ea"/>
                <a:cs typeface="+mj-cs"/>
              </a:rPr>
              <a:t>Wood joints</a:t>
            </a:r>
          </a:p>
        </p:txBody>
      </p:sp>
      <p:sp>
        <p:nvSpPr>
          <p:cNvPr id="2" name="Content Placeholder 1"/>
          <p:cNvSpPr>
            <a:spLocks noGrp="1"/>
          </p:cNvSpPr>
          <p:nvPr>
            <p:ph idx="1"/>
          </p:nvPr>
        </p:nvSpPr>
        <p:spPr>
          <a:xfrm>
            <a:off x="768096" y="1772816"/>
            <a:ext cx="4550113" cy="4968552"/>
          </a:xfrm>
        </p:spPr>
        <p:txBody>
          <a:bodyPr vert="horz" lIns="91440" tIns="45720" rIns="91440" bIns="45720" rtlCol="0">
            <a:normAutofit lnSpcReduction="10000"/>
          </a:bodyPr>
          <a:lstStyle/>
          <a:p>
            <a:pPr marL="0" indent="0">
              <a:spcBef>
                <a:spcPts val="0"/>
              </a:spcBef>
              <a:buNone/>
            </a:pPr>
            <a:r>
              <a:rPr lang="en-US" dirty="0"/>
              <a:t>You will be shown an image of a wood joint.</a:t>
            </a:r>
          </a:p>
          <a:p>
            <a:pPr marL="0" indent="0">
              <a:spcBef>
                <a:spcPts val="0"/>
              </a:spcBef>
              <a:buNone/>
            </a:pPr>
            <a:endParaRPr lang="en-US" dirty="0"/>
          </a:p>
          <a:p>
            <a:pPr marL="0" indent="0">
              <a:spcBef>
                <a:spcPts val="0"/>
              </a:spcBef>
              <a:buNone/>
            </a:pPr>
            <a:r>
              <a:rPr lang="en-US" dirty="0"/>
              <a:t>Can you name the type of joint?</a:t>
            </a:r>
          </a:p>
          <a:p>
            <a:pPr marL="0" indent="0">
              <a:spcBef>
                <a:spcPts val="0"/>
              </a:spcBef>
              <a:buNone/>
            </a:pPr>
            <a:endParaRPr lang="en-US" dirty="0"/>
          </a:p>
          <a:p>
            <a:pPr marL="0" indent="0">
              <a:spcBef>
                <a:spcPts val="0"/>
              </a:spcBef>
              <a:buNone/>
            </a:pPr>
            <a:r>
              <a:rPr lang="en-US" dirty="0"/>
              <a:t>Some of these you have already made, for example:</a:t>
            </a:r>
          </a:p>
          <a:p>
            <a:pPr marL="0" indent="0">
              <a:spcBef>
                <a:spcPts val="0"/>
              </a:spcBef>
              <a:buNone/>
            </a:pPr>
            <a:endParaRPr lang="en-US" dirty="0"/>
          </a:p>
          <a:p>
            <a:pPr marL="0" indent="0">
              <a:spcBef>
                <a:spcPts val="0"/>
              </a:spcBef>
              <a:buNone/>
            </a:pPr>
            <a:r>
              <a:rPr lang="en-US" dirty="0"/>
              <a:t>The sides of the spice rack in S1.</a:t>
            </a:r>
          </a:p>
          <a:p>
            <a:pPr marL="0" indent="0">
              <a:spcBef>
                <a:spcPts val="0"/>
              </a:spcBef>
              <a:buNone/>
            </a:pPr>
            <a:r>
              <a:rPr lang="en-US" dirty="0"/>
              <a:t>The base of the mug tree in S2. </a:t>
            </a:r>
            <a:endParaRPr lang="en-US" dirty="0" smtClean="0"/>
          </a:p>
          <a:p>
            <a:pPr marL="0" indent="0">
              <a:spcBef>
                <a:spcPts val="0"/>
              </a:spcBef>
              <a:buNone/>
            </a:pPr>
            <a:endParaRPr lang="en-US" dirty="0"/>
          </a:p>
          <a:p>
            <a:pPr marL="0" indent="0">
              <a:spcBef>
                <a:spcPts val="0"/>
              </a:spcBef>
              <a:buNone/>
            </a:pPr>
            <a:r>
              <a:rPr lang="en-US" dirty="0" smtClean="0">
                <a:solidFill>
                  <a:srgbClr val="FF0000"/>
                </a:solidFill>
              </a:rPr>
              <a:t>YOU MUST KNOW HOW TO MARK OUT AND CUT THESE JOINTS FOR THE EXAM!</a:t>
            </a:r>
          </a:p>
          <a:p>
            <a:pPr marL="0" indent="0">
              <a:spcBef>
                <a:spcPts val="0"/>
              </a:spcBef>
              <a:buNone/>
            </a:pPr>
            <a:endParaRPr lang="en-US" dirty="0">
              <a:solidFill>
                <a:srgbClr val="FF0000"/>
              </a:solidFill>
            </a:endParaRPr>
          </a:p>
          <a:p>
            <a:pPr marL="0" indent="0">
              <a:spcBef>
                <a:spcPts val="0"/>
              </a:spcBef>
              <a:buNone/>
            </a:pPr>
            <a:r>
              <a:rPr lang="en-US" dirty="0" smtClean="0">
                <a:solidFill>
                  <a:srgbClr val="FF0000"/>
                </a:solidFill>
              </a:rPr>
              <a:t>YOU MUST MAKE MENTION OF THE TOOLS USED AND EXPLAIN HOW TO CUT AND SHAPE THE JOINTS IN DETAIL. </a:t>
            </a:r>
            <a:endParaRPr lang="en-US" dirty="0">
              <a:solidFill>
                <a:srgbClr val="FF0000"/>
              </a:solidFill>
            </a:endParaRPr>
          </a:p>
          <a:p>
            <a:pPr marL="0" indent="0">
              <a:spcBef>
                <a:spcPts val="0"/>
              </a:spcBef>
              <a:buNone/>
            </a:pPr>
            <a:endParaRPr lang="en-US" dirty="0"/>
          </a:p>
        </p:txBody>
      </p:sp>
      <p:pic>
        <p:nvPicPr>
          <p:cNvPr id="36868" name="Picture 4" descr="Finger-Joint Table | Popular Woodworking Magazine">
            <a:extLst>
              <a:ext uri="{FF2B5EF4-FFF2-40B4-BE49-F238E27FC236}">
                <a16:creationId xmlns:a16="http://schemas.microsoft.com/office/drawing/2014/main" id="{28C355A1-EB6A-46F7-A7BE-099F40C075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7" r="15387"/>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6369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kern="1200" cap="all" spc="200" baseline="0" dirty="0">
                <a:latin typeface="+mj-lt"/>
                <a:ea typeface="+mj-ea"/>
                <a:cs typeface="+mj-cs"/>
              </a:rPr>
              <a:t>Butt</a:t>
            </a:r>
            <a:br>
              <a:rPr lang="en-US" sz="3000" kern="1200" cap="all" spc="200" baseline="0" dirty="0">
                <a:latin typeface="+mj-lt"/>
                <a:ea typeface="+mj-ea"/>
                <a:cs typeface="+mj-cs"/>
              </a:rPr>
            </a:br>
            <a:r>
              <a:rPr lang="en-US" sz="3000" kern="1200" cap="all" spc="200" baseline="0" dirty="0">
                <a:latin typeface="+mj-lt"/>
                <a:ea typeface="+mj-ea"/>
                <a:cs typeface="+mj-cs"/>
              </a:rPr>
              <a:t>joint</a:t>
            </a: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dirty="0"/>
              <a:t>Butt joints are the quickest and simplest to make but are not very strong.  </a:t>
            </a:r>
          </a:p>
          <a:p>
            <a:pPr marL="0" indent="0">
              <a:spcBef>
                <a:spcPts val="0"/>
              </a:spcBef>
              <a:buNone/>
            </a:pPr>
            <a:endParaRPr lang="en-US" dirty="0"/>
          </a:p>
          <a:p>
            <a:pPr marL="0" indent="0">
              <a:spcBef>
                <a:spcPts val="0"/>
              </a:spcBef>
              <a:buNone/>
            </a:pPr>
            <a:r>
              <a:rPr lang="en-US" dirty="0"/>
              <a:t>They generally need dovetail nailing to increase the overall strength of the joint.   </a:t>
            </a:r>
          </a:p>
          <a:p>
            <a:pPr marL="0" indent="0">
              <a:spcBef>
                <a:spcPts val="0"/>
              </a:spcBef>
              <a:buNone/>
            </a:pPr>
            <a:endParaRPr lang="en-US" dirty="0"/>
          </a:p>
        </p:txBody>
      </p:sp>
      <p:pic>
        <p:nvPicPr>
          <p:cNvPr id="10" name="Picture 9" descr="ButtJnt">
            <a:extLst>
              <a:ext uri="{FF2B5EF4-FFF2-40B4-BE49-F238E27FC236}">
                <a16:creationId xmlns:a16="http://schemas.microsoft.com/office/drawing/2014/main" id="{78BE29A4-C750-49A5-8BB0-D711DCAA3FB8}"/>
              </a:ext>
            </a:extLst>
          </p:cNvPr>
          <p:cNvPicPr>
            <a:picLocks noChangeAspect="1" noChangeArrowheads="1"/>
          </p:cNvPicPr>
          <p:nvPr/>
        </p:nvPicPr>
        <p:blipFill>
          <a:blip r:embed="rId2" cstate="print"/>
          <a:srcRect/>
          <a:stretch>
            <a:fillRect/>
          </a:stretch>
        </p:blipFill>
        <p:spPr bwMode="auto">
          <a:xfrm>
            <a:off x="3851920" y="2286000"/>
            <a:ext cx="4687187" cy="2664296"/>
          </a:xfrm>
          <a:prstGeom prst="rect">
            <a:avLst/>
          </a:prstGeom>
          <a:noFill/>
          <a:ln w="9525" algn="ctr">
            <a:noFill/>
            <a:miter lim="800000"/>
            <a:headEnd/>
            <a:tailEnd/>
          </a:ln>
        </p:spPr>
      </p:pic>
    </p:spTree>
    <p:extLst>
      <p:ext uri="{BB962C8B-B14F-4D97-AF65-F5344CB8AC3E}">
        <p14:creationId xmlns:p14="http://schemas.microsoft.com/office/powerpoint/2010/main" val="171751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kern="1200" cap="all" spc="200" baseline="0" dirty="0">
                <a:latin typeface="+mj-lt"/>
                <a:ea typeface="+mj-ea"/>
                <a:cs typeface="+mj-cs"/>
              </a:rPr>
              <a:t>Dowelled</a:t>
            </a:r>
            <a:br>
              <a:rPr lang="en-US" sz="3000" kern="1200" cap="all" spc="200" baseline="0" dirty="0">
                <a:latin typeface="+mj-lt"/>
                <a:ea typeface="+mj-ea"/>
                <a:cs typeface="+mj-cs"/>
              </a:rPr>
            </a:br>
            <a:r>
              <a:rPr lang="en-US" sz="3000" spc="200" dirty="0"/>
              <a:t>joint</a:t>
            </a:r>
            <a:endParaRPr lang="en-US" sz="3000" kern="1200" cap="all" spc="200" baseline="0" dirty="0">
              <a:latin typeface="+mj-lt"/>
              <a:ea typeface="+mj-ea"/>
              <a:cs typeface="+mj-cs"/>
            </a:endParaRP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dirty="0"/>
              <a:t>These joints are both neat and strong.   </a:t>
            </a:r>
          </a:p>
          <a:p>
            <a:pPr marL="0" indent="0">
              <a:spcBef>
                <a:spcPts val="0"/>
              </a:spcBef>
              <a:buNone/>
            </a:pPr>
            <a:endParaRPr lang="en-US" dirty="0"/>
          </a:p>
          <a:p>
            <a:pPr marL="0" indent="0">
              <a:spcBef>
                <a:spcPts val="0"/>
              </a:spcBef>
              <a:buNone/>
            </a:pPr>
            <a:r>
              <a:rPr lang="en-US" dirty="0"/>
              <a:t>The holes must be lined up exactly but this can be done using a dowelling jig. </a:t>
            </a:r>
          </a:p>
          <a:p>
            <a:pPr marL="0" indent="0">
              <a:spcBef>
                <a:spcPts val="0"/>
              </a:spcBef>
              <a:buNone/>
            </a:pPr>
            <a:endParaRPr lang="en-US" dirty="0"/>
          </a:p>
          <a:p>
            <a:pPr marL="0" indent="0">
              <a:spcBef>
                <a:spcPts val="0"/>
              </a:spcBef>
              <a:buNone/>
            </a:pPr>
            <a:r>
              <a:rPr lang="en-US" dirty="0"/>
              <a:t>The dowel will have a groove in the length so as to allow excess glue to escape.   </a:t>
            </a:r>
          </a:p>
          <a:p>
            <a:pPr marL="0" indent="0">
              <a:spcBef>
                <a:spcPts val="0"/>
              </a:spcBef>
              <a:buNone/>
            </a:pPr>
            <a:endParaRPr lang="en-US" dirty="0"/>
          </a:p>
        </p:txBody>
      </p:sp>
      <p:pic>
        <p:nvPicPr>
          <p:cNvPr id="5" name="Picture 2" descr="dowelled">
            <a:extLst>
              <a:ext uri="{FF2B5EF4-FFF2-40B4-BE49-F238E27FC236}">
                <a16:creationId xmlns:a16="http://schemas.microsoft.com/office/drawing/2014/main" id="{ACEB67D6-99AE-4908-B1C4-100D64CDA226}"/>
              </a:ext>
            </a:extLst>
          </p:cNvPr>
          <p:cNvPicPr>
            <a:picLocks noChangeAspect="1" noChangeArrowheads="1"/>
          </p:cNvPicPr>
          <p:nvPr/>
        </p:nvPicPr>
        <p:blipFill>
          <a:blip r:embed="rId2" cstate="print"/>
          <a:srcRect/>
          <a:stretch>
            <a:fillRect/>
          </a:stretch>
        </p:blipFill>
        <p:spPr bwMode="auto">
          <a:xfrm>
            <a:off x="3491880" y="1916832"/>
            <a:ext cx="5257800" cy="3195264"/>
          </a:xfrm>
          <a:prstGeom prst="rect">
            <a:avLst/>
          </a:prstGeom>
          <a:noFill/>
          <a:ln w="9525" algn="ctr">
            <a:noFill/>
            <a:miter lim="800000"/>
            <a:headEnd/>
            <a:tailEnd/>
          </a:ln>
        </p:spPr>
      </p:pic>
    </p:spTree>
    <p:extLst>
      <p:ext uri="{BB962C8B-B14F-4D97-AF65-F5344CB8AC3E}">
        <p14:creationId xmlns:p14="http://schemas.microsoft.com/office/powerpoint/2010/main" val="258500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spc="200" dirty="0"/>
              <a:t>Corner halving joint</a:t>
            </a:r>
            <a:endParaRPr lang="en-US" sz="3000" kern="1200" cap="all" spc="200" baseline="0" dirty="0">
              <a:latin typeface="+mj-lt"/>
              <a:ea typeface="+mj-ea"/>
              <a:cs typeface="+mj-cs"/>
            </a:endParaRP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dirty="0"/>
              <a:t>This joint is stronger than the butt joint and is also simple to make, but still needs strengthening with screws or dowels.</a:t>
            </a:r>
          </a:p>
          <a:p>
            <a:pPr marL="0" indent="0">
              <a:spcBef>
                <a:spcPts val="0"/>
              </a:spcBef>
              <a:buNone/>
            </a:pPr>
            <a:endParaRPr lang="en-US" dirty="0"/>
          </a:p>
        </p:txBody>
      </p:sp>
      <p:pic>
        <p:nvPicPr>
          <p:cNvPr id="5" name="Picture 2" descr="corner%20halving">
            <a:extLst>
              <a:ext uri="{FF2B5EF4-FFF2-40B4-BE49-F238E27FC236}">
                <a16:creationId xmlns:a16="http://schemas.microsoft.com/office/drawing/2014/main" id="{78219D66-4EFE-4F3F-A1C0-22DE91BB9C82}"/>
              </a:ext>
            </a:extLst>
          </p:cNvPr>
          <p:cNvPicPr>
            <a:picLocks noChangeAspect="1" noChangeArrowheads="1"/>
          </p:cNvPicPr>
          <p:nvPr/>
        </p:nvPicPr>
        <p:blipFill>
          <a:blip r:embed="rId2" cstate="print"/>
          <a:srcRect/>
          <a:stretch>
            <a:fillRect/>
          </a:stretch>
        </p:blipFill>
        <p:spPr bwMode="auto">
          <a:xfrm>
            <a:off x="3419872" y="1628800"/>
            <a:ext cx="5486400" cy="3851548"/>
          </a:xfrm>
          <a:prstGeom prst="rect">
            <a:avLst/>
          </a:prstGeom>
          <a:noFill/>
          <a:ln w="9525" algn="ctr">
            <a:noFill/>
            <a:miter lim="800000"/>
            <a:headEnd/>
            <a:tailEnd/>
          </a:ln>
        </p:spPr>
      </p:pic>
    </p:spTree>
    <p:extLst>
      <p:ext uri="{BB962C8B-B14F-4D97-AF65-F5344CB8AC3E}">
        <p14:creationId xmlns:p14="http://schemas.microsoft.com/office/powerpoint/2010/main" val="154701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spc="200" dirty="0"/>
              <a:t>Corner bridle joint</a:t>
            </a:r>
            <a:endParaRPr lang="en-US" sz="3000" kern="1200" cap="all" spc="200" baseline="0" dirty="0">
              <a:latin typeface="+mj-lt"/>
              <a:ea typeface="+mj-ea"/>
              <a:cs typeface="+mj-cs"/>
            </a:endParaRP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dirty="0"/>
              <a:t>This joint is strong and fairly easy to make. They can be strengthened by dowels. </a:t>
            </a:r>
          </a:p>
        </p:txBody>
      </p:sp>
      <p:pic>
        <p:nvPicPr>
          <p:cNvPr id="5" name="Picture 4" descr="corner%20bridle">
            <a:extLst>
              <a:ext uri="{FF2B5EF4-FFF2-40B4-BE49-F238E27FC236}">
                <a16:creationId xmlns:a16="http://schemas.microsoft.com/office/drawing/2014/main" id="{E70E4795-09EA-414E-B851-0CAC6A0FB60F}"/>
              </a:ext>
            </a:extLst>
          </p:cNvPr>
          <p:cNvPicPr>
            <a:picLocks noChangeAspect="1" noChangeArrowheads="1"/>
          </p:cNvPicPr>
          <p:nvPr/>
        </p:nvPicPr>
        <p:blipFill>
          <a:blip r:embed="rId2" cstate="print"/>
          <a:srcRect/>
          <a:stretch>
            <a:fillRect/>
          </a:stretch>
        </p:blipFill>
        <p:spPr bwMode="auto">
          <a:xfrm>
            <a:off x="3851920" y="2084832"/>
            <a:ext cx="5028455" cy="3343126"/>
          </a:xfrm>
          <a:prstGeom prst="rect">
            <a:avLst/>
          </a:prstGeom>
          <a:noFill/>
          <a:ln w="9525" algn="ctr">
            <a:noFill/>
            <a:miter lim="800000"/>
            <a:headEnd/>
            <a:tailEnd/>
          </a:ln>
        </p:spPr>
      </p:pic>
    </p:spTree>
    <p:extLst>
      <p:ext uri="{BB962C8B-B14F-4D97-AF65-F5344CB8AC3E}">
        <p14:creationId xmlns:p14="http://schemas.microsoft.com/office/powerpoint/2010/main" val="262143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kern="1200" cap="all" spc="200" baseline="0" dirty="0">
                <a:latin typeface="+mj-lt"/>
                <a:ea typeface="+mj-ea"/>
                <a:cs typeface="+mj-cs"/>
              </a:rPr>
              <a:t>Through mortise and tenon joint</a:t>
            </a: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dirty="0"/>
              <a:t>The mortise &amp; tenon joint is the strongest tee joint and can be further strengthened by wedging or dowelling.</a:t>
            </a:r>
          </a:p>
        </p:txBody>
      </p:sp>
      <p:pic>
        <p:nvPicPr>
          <p:cNvPr id="5" name="Picture 6" descr="through%20mt">
            <a:extLst>
              <a:ext uri="{FF2B5EF4-FFF2-40B4-BE49-F238E27FC236}">
                <a16:creationId xmlns:a16="http://schemas.microsoft.com/office/drawing/2014/main" id="{D0803818-86E1-483B-B771-F86A73C91E52}"/>
              </a:ext>
            </a:extLst>
          </p:cNvPr>
          <p:cNvPicPr>
            <a:picLocks noChangeAspect="1" noChangeArrowheads="1"/>
          </p:cNvPicPr>
          <p:nvPr/>
        </p:nvPicPr>
        <p:blipFill>
          <a:blip r:embed="rId2" cstate="print"/>
          <a:srcRect/>
          <a:stretch>
            <a:fillRect/>
          </a:stretch>
        </p:blipFill>
        <p:spPr bwMode="auto">
          <a:xfrm>
            <a:off x="3347864" y="1700808"/>
            <a:ext cx="5562600" cy="3823444"/>
          </a:xfrm>
          <a:prstGeom prst="rect">
            <a:avLst/>
          </a:prstGeom>
          <a:noFill/>
          <a:ln w="9525" algn="ctr">
            <a:noFill/>
            <a:miter lim="800000"/>
            <a:headEnd/>
            <a:tailEnd/>
          </a:ln>
        </p:spPr>
      </p:pic>
    </p:spTree>
    <p:extLst>
      <p:ext uri="{BB962C8B-B14F-4D97-AF65-F5344CB8AC3E}">
        <p14:creationId xmlns:p14="http://schemas.microsoft.com/office/powerpoint/2010/main" val="50710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kern="1200" cap="all" spc="200" baseline="0" dirty="0" err="1">
                <a:latin typeface="+mj-lt"/>
                <a:ea typeface="+mj-ea"/>
                <a:cs typeface="+mj-cs"/>
              </a:rPr>
              <a:t>Haunched</a:t>
            </a:r>
            <a:r>
              <a:rPr lang="en-US" sz="3000" kern="1200" cap="all" spc="200" baseline="0" dirty="0">
                <a:latin typeface="+mj-lt"/>
                <a:ea typeface="+mj-ea"/>
                <a:cs typeface="+mj-cs"/>
              </a:rPr>
              <a:t> mortise and tenon joint</a:t>
            </a: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dirty="0"/>
              <a:t>This joint is used where the rail of a table will join into the top leg of the table.  </a:t>
            </a:r>
            <a:endParaRPr lang="en-US" dirty="0" smtClean="0"/>
          </a:p>
          <a:p>
            <a:pPr marL="0" indent="0">
              <a:spcBef>
                <a:spcPts val="0"/>
              </a:spcBef>
              <a:buNone/>
            </a:pPr>
            <a:endParaRPr lang="en-US" dirty="0"/>
          </a:p>
          <a:p>
            <a:pPr marL="0" indent="0">
              <a:spcBef>
                <a:spcPts val="0"/>
              </a:spcBef>
              <a:buNone/>
            </a:pPr>
            <a:r>
              <a:rPr lang="en-US" dirty="0" smtClean="0"/>
              <a:t>This </a:t>
            </a:r>
            <a:r>
              <a:rPr lang="en-US" dirty="0"/>
              <a:t>could be regarded as a hidden </a:t>
            </a:r>
            <a:r>
              <a:rPr lang="en-US" dirty="0" smtClean="0"/>
              <a:t>joint and it offers resistance to twisting.</a:t>
            </a:r>
            <a:endParaRPr lang="en-US" dirty="0"/>
          </a:p>
          <a:p>
            <a:pPr marL="0" indent="0">
              <a:spcBef>
                <a:spcPts val="0"/>
              </a:spcBef>
              <a:buNone/>
            </a:pPr>
            <a:endParaRPr lang="en-US" dirty="0"/>
          </a:p>
        </p:txBody>
      </p:sp>
      <p:grpSp>
        <p:nvGrpSpPr>
          <p:cNvPr id="5" name="Group 2">
            <a:extLst>
              <a:ext uri="{FF2B5EF4-FFF2-40B4-BE49-F238E27FC236}">
                <a16:creationId xmlns:a16="http://schemas.microsoft.com/office/drawing/2014/main" id="{5ED90B7A-AF53-4F4C-A7A5-8CEF6C8160D4}"/>
              </a:ext>
            </a:extLst>
          </p:cNvPr>
          <p:cNvGrpSpPr>
            <a:grpSpLocks/>
          </p:cNvGrpSpPr>
          <p:nvPr/>
        </p:nvGrpSpPr>
        <p:grpSpPr bwMode="auto">
          <a:xfrm>
            <a:off x="3347864" y="1772816"/>
            <a:ext cx="5638800" cy="3855033"/>
            <a:chOff x="27071743" y="18084478"/>
            <a:chExt cx="2848583" cy="1964083"/>
          </a:xfrm>
        </p:grpSpPr>
        <p:pic>
          <p:nvPicPr>
            <p:cNvPr id="6" name="Picture 3" descr="Haunched">
              <a:extLst>
                <a:ext uri="{FF2B5EF4-FFF2-40B4-BE49-F238E27FC236}">
                  <a16:creationId xmlns:a16="http://schemas.microsoft.com/office/drawing/2014/main" id="{74A05B6C-CEB2-438C-9DCC-E0580C1DBB8D}"/>
                </a:ext>
              </a:extLst>
            </p:cNvPr>
            <p:cNvPicPr>
              <a:picLocks noChangeAspect="1" noChangeArrowheads="1"/>
            </p:cNvPicPr>
            <p:nvPr/>
          </p:nvPicPr>
          <p:blipFill>
            <a:blip r:embed="rId2" cstate="print"/>
            <a:srcRect/>
            <a:stretch>
              <a:fillRect/>
            </a:stretch>
          </p:blipFill>
          <p:spPr bwMode="auto">
            <a:xfrm>
              <a:off x="27071743" y="18084478"/>
              <a:ext cx="2848583" cy="1806611"/>
            </a:xfrm>
            <a:prstGeom prst="rect">
              <a:avLst/>
            </a:prstGeom>
            <a:noFill/>
            <a:ln w="9525" algn="ctr">
              <a:miter lim="800000"/>
              <a:headEnd/>
              <a:tailEnd/>
            </a:ln>
          </p:spPr>
        </p:pic>
        <p:sp>
          <p:nvSpPr>
            <p:cNvPr id="7" name="Text Box 4">
              <a:extLst>
                <a:ext uri="{FF2B5EF4-FFF2-40B4-BE49-F238E27FC236}">
                  <a16:creationId xmlns:a16="http://schemas.microsoft.com/office/drawing/2014/main" id="{88CB6440-E8B2-49D6-A0A8-69D58CF8FB67}"/>
                </a:ext>
              </a:extLst>
            </p:cNvPr>
            <p:cNvSpPr txBox="1">
              <a:spLocks noChangeArrowheads="1"/>
            </p:cNvSpPr>
            <p:nvPr/>
          </p:nvSpPr>
          <p:spPr bwMode="auto">
            <a:xfrm>
              <a:off x="27071743" y="19570890"/>
              <a:ext cx="947111" cy="47767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a:ln>
                    <a:noFill/>
                  </a:ln>
                  <a:solidFill>
                    <a:srgbClr val="000000"/>
                  </a:solidFill>
                  <a:effectLst/>
                  <a:latin typeface="Comic Sans MS" pitchFamily="66" charset="0"/>
                </a:rPr>
                <a:t>Haunch</a:t>
              </a:r>
              <a:endParaRPr kumimoji="0" lang="en-US" sz="1800" b="0" i="0" u="none" strike="noStrike" cap="none" normalizeH="0" baseline="0">
                <a:ln>
                  <a:noFill/>
                </a:ln>
                <a:solidFill>
                  <a:schemeClr val="tx1"/>
                </a:solidFill>
                <a:effectLst/>
                <a:latin typeface="Arial" pitchFamily="34" charset="0"/>
              </a:endParaRPr>
            </a:p>
          </p:txBody>
        </p:sp>
        <p:sp>
          <p:nvSpPr>
            <p:cNvPr id="8" name="Line 5">
              <a:extLst>
                <a:ext uri="{FF2B5EF4-FFF2-40B4-BE49-F238E27FC236}">
                  <a16:creationId xmlns:a16="http://schemas.microsoft.com/office/drawing/2014/main" id="{B7E32A19-004F-4DE6-B866-FFC554A6AFAF}"/>
                </a:ext>
              </a:extLst>
            </p:cNvPr>
            <p:cNvSpPr>
              <a:spLocks noChangeShapeType="1"/>
            </p:cNvSpPr>
            <p:nvPr/>
          </p:nvSpPr>
          <p:spPr bwMode="auto">
            <a:xfrm flipV="1">
              <a:off x="27295522" y="19065922"/>
              <a:ext cx="354842" cy="504968"/>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85967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kern="1200" cap="all" spc="200" baseline="0" dirty="0">
                <a:latin typeface="+mj-lt"/>
                <a:ea typeface="+mj-ea"/>
                <a:cs typeface="+mj-cs"/>
              </a:rPr>
              <a:t>Dovetail joint</a:t>
            </a: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dirty="0"/>
              <a:t>This type of joint is very strong and can be only pulled apart in one direction. It is mainly used to construct drawers.</a:t>
            </a:r>
          </a:p>
          <a:p>
            <a:pPr marL="0" indent="0">
              <a:spcBef>
                <a:spcPts val="0"/>
              </a:spcBef>
              <a:buNone/>
            </a:pPr>
            <a:endParaRPr lang="en-US" dirty="0"/>
          </a:p>
        </p:txBody>
      </p:sp>
      <p:pic>
        <p:nvPicPr>
          <p:cNvPr id="5" name="Picture 6" descr="through%20dovetail">
            <a:extLst>
              <a:ext uri="{FF2B5EF4-FFF2-40B4-BE49-F238E27FC236}">
                <a16:creationId xmlns:a16="http://schemas.microsoft.com/office/drawing/2014/main" id="{8954B65C-D084-4B4C-918B-589CA4234F14}"/>
              </a:ext>
            </a:extLst>
          </p:cNvPr>
          <p:cNvPicPr>
            <a:picLocks noChangeAspect="1" noChangeArrowheads="1"/>
          </p:cNvPicPr>
          <p:nvPr/>
        </p:nvPicPr>
        <p:blipFill>
          <a:blip r:embed="rId2" cstate="print"/>
          <a:srcRect/>
          <a:stretch>
            <a:fillRect/>
          </a:stretch>
        </p:blipFill>
        <p:spPr bwMode="auto">
          <a:xfrm>
            <a:off x="3635896" y="2084832"/>
            <a:ext cx="5223474" cy="3300650"/>
          </a:xfrm>
          <a:prstGeom prst="rect">
            <a:avLst/>
          </a:prstGeom>
          <a:noFill/>
          <a:ln w="9525" algn="ctr">
            <a:noFill/>
            <a:miter lim="800000"/>
            <a:headEnd/>
            <a:tailEnd/>
          </a:ln>
        </p:spPr>
      </p:pic>
    </p:spTree>
    <p:extLst>
      <p:ext uri="{BB962C8B-B14F-4D97-AF65-F5344CB8AC3E}">
        <p14:creationId xmlns:p14="http://schemas.microsoft.com/office/powerpoint/2010/main" val="312692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AFFFA3E-8F0B-4C50-837D-A9DBD17E726A}"/>
              </a:ext>
            </a:extLst>
          </p:cNvPr>
          <p:cNvGraphicFramePr>
            <a:graphicFrameLocks noGrp="1"/>
          </p:cNvGraphicFramePr>
          <p:nvPr>
            <p:extLst>
              <p:ext uri="{D42A27DB-BD31-4B8C-83A1-F6EECF244321}">
                <p14:modId xmlns:p14="http://schemas.microsoft.com/office/powerpoint/2010/main" val="1639545548"/>
              </p:ext>
            </p:extLst>
          </p:nvPr>
        </p:nvGraphicFramePr>
        <p:xfrm>
          <a:off x="304800" y="457200"/>
          <a:ext cx="8534401" cy="6096000"/>
        </p:xfrm>
        <a:graphic>
          <a:graphicData uri="http://schemas.openxmlformats.org/drawingml/2006/table">
            <a:tbl>
              <a:tblPr/>
              <a:tblGrid>
                <a:gridCol w="1591925">
                  <a:extLst>
                    <a:ext uri="{9D8B030D-6E8A-4147-A177-3AD203B41FA5}">
                      <a16:colId xmlns:a16="http://schemas.microsoft.com/office/drawing/2014/main" val="20000"/>
                    </a:ext>
                  </a:extLst>
                </a:gridCol>
                <a:gridCol w="3241728">
                  <a:extLst>
                    <a:ext uri="{9D8B030D-6E8A-4147-A177-3AD203B41FA5}">
                      <a16:colId xmlns:a16="http://schemas.microsoft.com/office/drawing/2014/main" val="20001"/>
                    </a:ext>
                  </a:extLst>
                </a:gridCol>
                <a:gridCol w="2940666">
                  <a:extLst>
                    <a:ext uri="{9D8B030D-6E8A-4147-A177-3AD203B41FA5}">
                      <a16:colId xmlns:a16="http://schemas.microsoft.com/office/drawing/2014/main" val="20002"/>
                    </a:ext>
                  </a:extLst>
                </a:gridCol>
                <a:gridCol w="760082">
                  <a:extLst>
                    <a:ext uri="{9D8B030D-6E8A-4147-A177-3AD203B41FA5}">
                      <a16:colId xmlns:a16="http://schemas.microsoft.com/office/drawing/2014/main" val="20003"/>
                    </a:ext>
                  </a:extLst>
                </a:gridCol>
              </a:tblGrid>
              <a:tr h="532731">
                <a:tc>
                  <a:txBody>
                    <a:bodyPr/>
                    <a:lstStyle/>
                    <a:p>
                      <a:pPr marR="0" indent="0" algn="l" rtl="0">
                        <a:spcBef>
                          <a:spcPts val="0"/>
                        </a:spcBef>
                        <a:spcAft>
                          <a:spcPts val="0"/>
                        </a:spcAft>
                      </a:pPr>
                      <a:r>
                        <a:rPr lang="en-GB" sz="1800" b="1" kern="1400" dirty="0">
                          <a:solidFill>
                            <a:srgbClr val="000000"/>
                          </a:solidFill>
                          <a:latin typeface="Comic Sans MS"/>
                        </a:rPr>
                        <a:t>Name</a:t>
                      </a:r>
                      <a:endParaRPr lang="en-GB" sz="1800" kern="1400" dirty="0">
                        <a:solidFill>
                          <a:srgbClr val="000000"/>
                        </a:solidFill>
                        <a:latin typeface="Times New Roman"/>
                      </a:endParaRPr>
                    </a:p>
                  </a:txBody>
                  <a:tcPr marL="34031" marR="34031" marT="34031" marB="3403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800" b="1" kern="1400" dirty="0">
                          <a:solidFill>
                            <a:srgbClr val="000000"/>
                          </a:solidFill>
                          <a:latin typeface="Comic Sans MS"/>
                        </a:rPr>
                        <a:t>Properties</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800" b="1" kern="1400" dirty="0">
                          <a:solidFill>
                            <a:srgbClr val="000000"/>
                          </a:solidFill>
                          <a:latin typeface="Comic Sans MS"/>
                        </a:rPr>
                        <a:t>Uses</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800" b="1" kern="1400" dirty="0">
                          <a:solidFill>
                            <a:srgbClr val="000000"/>
                          </a:solidFill>
                          <a:latin typeface="Comic Sans MS"/>
                        </a:rPr>
                        <a:t>Cost</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743367">
                <a:tc>
                  <a:txBody>
                    <a:bodyPr/>
                    <a:lstStyle/>
                    <a:p>
                      <a:pPr marR="0" indent="0" algn="l" rtl="0">
                        <a:spcBef>
                          <a:spcPts val="0"/>
                        </a:spcBef>
                        <a:spcAft>
                          <a:spcPts val="0"/>
                        </a:spcAft>
                      </a:pPr>
                      <a:r>
                        <a:rPr lang="en-GB" sz="1800" b="1" kern="1400" dirty="0">
                          <a:solidFill>
                            <a:srgbClr val="000000"/>
                          </a:solidFill>
                          <a:latin typeface="Comic Sans MS"/>
                        </a:rPr>
                        <a:t>Red Pine</a:t>
                      </a:r>
                      <a:endParaRPr lang="en-GB" sz="1800" b="1" kern="1400" dirty="0">
                        <a:solidFill>
                          <a:srgbClr val="000000"/>
                        </a:solidFill>
                        <a:latin typeface="Times New Roman"/>
                      </a:endParaRPr>
                    </a:p>
                  </a:txBody>
                  <a:tcPr marL="34031" marR="34031" marT="34031" marB="3403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Straight grained, but knotty, quite strong and easy to work. Red/orange in colour</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Building </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construction.</a:t>
                      </a:r>
                    </a:p>
                    <a:p>
                      <a:pPr marR="0" indent="0" algn="l" rtl="0">
                        <a:spcBef>
                          <a:spcPts val="0"/>
                        </a:spcBef>
                        <a:spcAft>
                          <a:spcPts val="0"/>
                        </a:spcAft>
                      </a:pPr>
                      <a:r>
                        <a:rPr lang="en-GB" sz="1800" kern="1400" dirty="0">
                          <a:solidFill>
                            <a:srgbClr val="000000"/>
                          </a:solidFill>
                          <a:latin typeface="Comic Sans MS"/>
                        </a:rPr>
                        <a:t>Needs good </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protection when used outside.</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Low</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44829">
                <a:tc>
                  <a:txBody>
                    <a:bodyPr/>
                    <a:lstStyle/>
                    <a:p>
                      <a:pPr marR="0" indent="0" algn="l" rtl="0">
                        <a:spcBef>
                          <a:spcPts val="0"/>
                        </a:spcBef>
                        <a:spcAft>
                          <a:spcPts val="0"/>
                        </a:spcAft>
                      </a:pPr>
                      <a:r>
                        <a:rPr lang="en-GB" sz="1800" b="1" kern="1400" dirty="0">
                          <a:solidFill>
                            <a:srgbClr val="000000"/>
                          </a:solidFill>
                          <a:latin typeface="Comic Sans MS"/>
                        </a:rPr>
                        <a:t>Parana Pine</a:t>
                      </a:r>
                      <a:endParaRPr lang="en-GB" sz="1800" b="1" kern="1400" dirty="0">
                        <a:solidFill>
                          <a:srgbClr val="000000"/>
                        </a:solidFill>
                        <a:latin typeface="Times New Roman"/>
                      </a:endParaRPr>
                    </a:p>
                  </a:txBody>
                  <a:tcPr marL="34031" marR="34031" marT="34031" marB="3403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Straight grained with few knots. Quite strong and </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durable but warps easily.</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High quality </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interior </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construction and furniture.</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High</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30244">
                <a:tc>
                  <a:txBody>
                    <a:bodyPr/>
                    <a:lstStyle/>
                    <a:p>
                      <a:pPr marR="0" indent="0" algn="l" rtl="0">
                        <a:spcBef>
                          <a:spcPts val="0"/>
                        </a:spcBef>
                        <a:spcAft>
                          <a:spcPts val="0"/>
                        </a:spcAft>
                      </a:pPr>
                      <a:r>
                        <a:rPr lang="en-GB" sz="1800" b="1" kern="1400" dirty="0">
                          <a:solidFill>
                            <a:srgbClr val="000000"/>
                          </a:solidFill>
                          <a:latin typeface="Comic Sans MS"/>
                        </a:rPr>
                        <a:t>Spruce (whitewood)</a:t>
                      </a:r>
                      <a:endParaRPr lang="en-GB" sz="1800" b="1" kern="1400" dirty="0">
                        <a:solidFill>
                          <a:srgbClr val="000000"/>
                        </a:solidFill>
                        <a:latin typeface="Times New Roman"/>
                      </a:endParaRPr>
                    </a:p>
                  </a:txBody>
                  <a:tcPr marL="34031" marR="34031" marT="34031" marB="3403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Quite strong with few knots. </a:t>
                      </a:r>
                      <a:br>
                        <a:rPr lang="en-GB" sz="1800" kern="1400" dirty="0">
                          <a:solidFill>
                            <a:srgbClr val="000000"/>
                          </a:solidFill>
                          <a:latin typeface="Comic Sans MS"/>
                        </a:rPr>
                      </a:br>
                      <a:r>
                        <a:rPr lang="en-GB" sz="1800" kern="1400" dirty="0">
                          <a:solidFill>
                            <a:srgbClr val="000000"/>
                          </a:solidFill>
                          <a:latin typeface="Comic Sans MS"/>
                        </a:rPr>
                        <a:t>Resistant to splitting but not </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durable.</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Fitted furniture e.g. Kitchen cabinets.</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Low</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44829">
                <a:tc>
                  <a:txBody>
                    <a:bodyPr/>
                    <a:lstStyle/>
                    <a:p>
                      <a:pPr marR="0" indent="0" algn="l" rtl="0">
                        <a:spcBef>
                          <a:spcPts val="0"/>
                        </a:spcBef>
                        <a:spcAft>
                          <a:spcPts val="0"/>
                        </a:spcAft>
                      </a:pPr>
                      <a:r>
                        <a:rPr lang="en-GB" sz="1800" b="1" kern="1400" dirty="0">
                          <a:solidFill>
                            <a:srgbClr val="000000"/>
                          </a:solidFill>
                          <a:latin typeface="Comic Sans MS"/>
                        </a:rPr>
                        <a:t>Cedar</a:t>
                      </a:r>
                      <a:endParaRPr lang="en-GB" sz="1800" b="1" kern="1400" dirty="0">
                        <a:solidFill>
                          <a:srgbClr val="000000"/>
                        </a:solidFill>
                        <a:latin typeface="Times New Roman"/>
                      </a:endParaRPr>
                    </a:p>
                  </a:txBody>
                  <a:tcPr marL="34031" marR="34031" marT="34031" marB="3403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Straight grained and knot free. Very light and durable. Quite soft</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Shed </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construction and good quality fencing.</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High</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5" name="Picture 2" descr="http://t2.gstatic.com/images?q=tbn:ANd9GcRkpum2DBMDhhAYDiGA-cZQEuQJT0Q9lWHfMLlB0HyM6J5UJQWOokfSOoUZ">
            <a:extLst>
              <a:ext uri="{FF2B5EF4-FFF2-40B4-BE49-F238E27FC236}">
                <a16:creationId xmlns:a16="http://schemas.microsoft.com/office/drawing/2014/main" id="{81F429CC-C3D7-42C8-9174-AD4678666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24199"/>
            <a:ext cx="1295400" cy="762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t2.gstatic.com/images?q=tbn:ANd9GcTMsfkeP2i0kQvX25C0__IVPooXER33uDtDO5N0F8qnOOhRsnpRmjpxwQ">
            <a:extLst>
              <a:ext uri="{FF2B5EF4-FFF2-40B4-BE49-F238E27FC236}">
                <a16:creationId xmlns:a16="http://schemas.microsoft.com/office/drawing/2014/main" id="{980F5930-5779-4C2F-873F-21ACF3BE8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1181100" cy="11811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t2.gstatic.com/images?q=tbn:ANd9GcS3_VMiLeSWCgMOOritJA22TadkzbXpCUCAKNb01jjQx40PlqdoQRNMUIOw">
            <a:extLst>
              <a:ext uri="{FF2B5EF4-FFF2-40B4-BE49-F238E27FC236}">
                <a16:creationId xmlns:a16="http://schemas.microsoft.com/office/drawing/2014/main" id="{2AF09F6B-9444-4657-A6C0-AFF807A049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694959"/>
            <a:ext cx="1133475" cy="5178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t1.gstatic.com/images?q=tbn:ANd9GcS0irqh_kAOlqWq-lHrAPiZcdH3MNs5QzBTi_lAcej0lj4pTUCpf7mO">
            <a:extLst>
              <a:ext uri="{FF2B5EF4-FFF2-40B4-BE49-F238E27FC236}">
                <a16:creationId xmlns:a16="http://schemas.microsoft.com/office/drawing/2014/main" id="{CE31FFA7-BA30-4347-9B63-D6971B8F9D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132" y="5669540"/>
            <a:ext cx="1407536" cy="70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145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spc="200" dirty="0"/>
              <a:t>Through housing joint</a:t>
            </a:r>
            <a:endParaRPr lang="en-US" sz="3000" kern="1200" cap="all" spc="200" baseline="0" dirty="0">
              <a:latin typeface="+mj-lt"/>
              <a:ea typeface="+mj-ea"/>
              <a:cs typeface="+mj-cs"/>
            </a:endParaRP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dirty="0"/>
              <a:t>These joints are simple to make and are suitable where the two parts being joined together are the same width.    </a:t>
            </a:r>
          </a:p>
          <a:p>
            <a:pPr marL="0" indent="0">
              <a:spcBef>
                <a:spcPts val="0"/>
              </a:spcBef>
              <a:buNone/>
            </a:pPr>
            <a:endParaRPr lang="en-US" dirty="0"/>
          </a:p>
        </p:txBody>
      </p:sp>
      <p:pic>
        <p:nvPicPr>
          <p:cNvPr id="5" name="Picture 4" descr="through%20housing">
            <a:extLst>
              <a:ext uri="{FF2B5EF4-FFF2-40B4-BE49-F238E27FC236}">
                <a16:creationId xmlns:a16="http://schemas.microsoft.com/office/drawing/2014/main" id="{482D0AE5-DD9C-44A5-9B77-56EC62982817}"/>
              </a:ext>
            </a:extLst>
          </p:cNvPr>
          <p:cNvPicPr>
            <a:picLocks noChangeAspect="1" noChangeArrowheads="1"/>
          </p:cNvPicPr>
          <p:nvPr/>
        </p:nvPicPr>
        <p:blipFill>
          <a:blip r:embed="rId2" cstate="print"/>
          <a:srcRect/>
          <a:stretch>
            <a:fillRect/>
          </a:stretch>
        </p:blipFill>
        <p:spPr bwMode="auto">
          <a:xfrm>
            <a:off x="4067944" y="1772816"/>
            <a:ext cx="4572000" cy="3669569"/>
          </a:xfrm>
          <a:prstGeom prst="rect">
            <a:avLst/>
          </a:prstGeom>
          <a:noFill/>
          <a:ln w="9525" algn="ctr">
            <a:noFill/>
            <a:miter lim="800000"/>
            <a:headEnd/>
            <a:tailEnd/>
          </a:ln>
        </p:spPr>
      </p:pic>
    </p:spTree>
    <p:extLst>
      <p:ext uri="{BB962C8B-B14F-4D97-AF65-F5344CB8AC3E}">
        <p14:creationId xmlns:p14="http://schemas.microsoft.com/office/powerpoint/2010/main" val="376025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spc="200" dirty="0"/>
              <a:t>Stopped housing joint</a:t>
            </a:r>
            <a:endParaRPr lang="en-US" sz="3000" kern="1200" cap="all" spc="200" baseline="0" dirty="0">
              <a:latin typeface="+mj-lt"/>
              <a:ea typeface="+mj-ea"/>
              <a:cs typeface="+mj-cs"/>
            </a:endParaRP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dirty="0"/>
              <a:t>These are harder to make, but are neater because the joint does not show on the front edge. </a:t>
            </a:r>
          </a:p>
        </p:txBody>
      </p:sp>
      <p:pic>
        <p:nvPicPr>
          <p:cNvPr id="5" name="Picture 6" descr="stop%20hous">
            <a:extLst>
              <a:ext uri="{FF2B5EF4-FFF2-40B4-BE49-F238E27FC236}">
                <a16:creationId xmlns:a16="http://schemas.microsoft.com/office/drawing/2014/main" id="{65F4DE96-76F7-4B31-BB2F-53ED26E5FC98}"/>
              </a:ext>
            </a:extLst>
          </p:cNvPr>
          <p:cNvPicPr>
            <a:picLocks noChangeAspect="1" noChangeArrowheads="1"/>
          </p:cNvPicPr>
          <p:nvPr/>
        </p:nvPicPr>
        <p:blipFill>
          <a:blip r:embed="rId2" cstate="print"/>
          <a:srcRect/>
          <a:stretch>
            <a:fillRect/>
          </a:stretch>
        </p:blipFill>
        <p:spPr bwMode="auto">
          <a:xfrm>
            <a:off x="3491880" y="1332312"/>
            <a:ext cx="5410200" cy="4342323"/>
          </a:xfrm>
          <a:prstGeom prst="rect">
            <a:avLst/>
          </a:prstGeom>
          <a:noFill/>
          <a:ln w="9525" algn="ctr">
            <a:miter lim="800000"/>
            <a:headEnd/>
            <a:tailEnd/>
          </a:ln>
        </p:spPr>
      </p:pic>
    </p:spTree>
    <p:extLst>
      <p:ext uri="{BB962C8B-B14F-4D97-AF65-F5344CB8AC3E}">
        <p14:creationId xmlns:p14="http://schemas.microsoft.com/office/powerpoint/2010/main" val="66179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2" name="Picture 4" descr="Flat Pack Furniture Assembly | Across London from Aspect">
            <a:extLst>
              <a:ext uri="{FF2B5EF4-FFF2-40B4-BE49-F238E27FC236}">
                <a16:creationId xmlns:a16="http://schemas.microsoft.com/office/drawing/2014/main" id="{97175ADA-2737-45D5-9B6C-A1D37F15D4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9" t="7258" r="15632" b="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57D175FC-84CC-4D12-A5E2-FA27D934E9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4550112" cy="1499616"/>
          </a:xfrm>
        </p:spPr>
        <p:txBody>
          <a:bodyPr vert="horz" lIns="91440" tIns="45720" rIns="91440" bIns="45720" rtlCol="0">
            <a:normAutofit/>
          </a:bodyPr>
          <a:lstStyle/>
          <a:p>
            <a:r>
              <a:rPr lang="en-US" kern="1200" cap="all" spc="200" baseline="0">
                <a:solidFill>
                  <a:srgbClr val="000000"/>
                </a:solidFill>
                <a:latin typeface="+mj-lt"/>
                <a:ea typeface="+mj-ea"/>
                <a:cs typeface="+mj-cs"/>
              </a:rPr>
              <a:t>Flat pack </a:t>
            </a:r>
          </a:p>
        </p:txBody>
      </p:sp>
      <p:cxnSp>
        <p:nvCxnSpPr>
          <p:cNvPr id="75" name="Straight Connector 74">
            <a:extLst>
              <a:ext uri="{FF2B5EF4-FFF2-40B4-BE49-F238E27FC236}">
                <a16:creationId xmlns:a16="http://schemas.microsoft.com/office/drawing/2014/main" id="{8AC38328-2D50-4DDB-BD20-28DE12E4996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727156"/>
            <a:ext cx="4550112" cy="5130844"/>
          </a:xfrm>
        </p:spPr>
        <p:txBody>
          <a:bodyPr vert="horz" lIns="91440" tIns="45720" rIns="91440" bIns="45720" rtlCol="0">
            <a:noAutofit/>
          </a:bodyPr>
          <a:lstStyle/>
          <a:p>
            <a:pPr marL="0" indent="0">
              <a:spcBef>
                <a:spcPts val="0"/>
              </a:spcBef>
              <a:buNone/>
            </a:pPr>
            <a:r>
              <a:rPr lang="en-US" dirty="0">
                <a:solidFill>
                  <a:srgbClr val="000000"/>
                </a:solidFill>
              </a:rPr>
              <a:t>In today’s society, people want furniture that is </a:t>
            </a:r>
            <a:r>
              <a:rPr lang="en-US" b="1" dirty="0">
                <a:solidFill>
                  <a:srgbClr val="000000"/>
                </a:solidFill>
              </a:rPr>
              <a:t>cheap and easy to move.</a:t>
            </a:r>
          </a:p>
          <a:p>
            <a:pPr marL="0" indent="0">
              <a:spcBef>
                <a:spcPts val="0"/>
              </a:spcBef>
              <a:buNone/>
            </a:pPr>
            <a:endParaRPr lang="en-US" dirty="0">
              <a:solidFill>
                <a:srgbClr val="000000"/>
              </a:solidFill>
            </a:endParaRPr>
          </a:p>
          <a:p>
            <a:pPr marL="0" indent="0">
              <a:spcBef>
                <a:spcPts val="0"/>
              </a:spcBef>
              <a:buNone/>
            </a:pPr>
            <a:r>
              <a:rPr lang="en-US" dirty="0">
                <a:solidFill>
                  <a:srgbClr val="000000"/>
                </a:solidFill>
              </a:rPr>
              <a:t>With more and more people living in flats and apartments it is difficult to haul large pieces of furniture up flights of stairs and through tight doors.</a:t>
            </a:r>
          </a:p>
          <a:p>
            <a:pPr marL="0" indent="0">
              <a:spcBef>
                <a:spcPts val="0"/>
              </a:spcBef>
              <a:buNone/>
            </a:pPr>
            <a:endParaRPr lang="en-US" dirty="0">
              <a:solidFill>
                <a:srgbClr val="000000"/>
              </a:solidFill>
            </a:endParaRPr>
          </a:p>
          <a:p>
            <a:pPr marL="0" indent="0">
              <a:spcBef>
                <a:spcPts val="0"/>
              </a:spcBef>
              <a:buNone/>
            </a:pPr>
            <a:r>
              <a:rPr lang="en-US" dirty="0">
                <a:solidFill>
                  <a:srgbClr val="000000"/>
                </a:solidFill>
              </a:rPr>
              <a:t>Ikea is one of the most successful producers of flat packed furniture that comes in boxes which makes it </a:t>
            </a:r>
            <a:r>
              <a:rPr lang="en-US" b="1" dirty="0">
                <a:solidFill>
                  <a:srgbClr val="000000"/>
                </a:solidFill>
              </a:rPr>
              <a:t>easier for people to </a:t>
            </a:r>
            <a:r>
              <a:rPr lang="en-GB" b="1" dirty="0">
                <a:solidFill>
                  <a:srgbClr val="000000"/>
                </a:solidFill>
              </a:rPr>
              <a:t>manoeuvre</a:t>
            </a:r>
            <a:r>
              <a:rPr lang="en-US" b="1" dirty="0">
                <a:solidFill>
                  <a:srgbClr val="000000"/>
                </a:solidFill>
              </a:rPr>
              <a:t> </a:t>
            </a:r>
            <a:r>
              <a:rPr lang="en-US" dirty="0">
                <a:solidFill>
                  <a:srgbClr val="000000"/>
                </a:solidFill>
              </a:rPr>
              <a:t>new furniture into their homes.  </a:t>
            </a:r>
          </a:p>
          <a:p>
            <a:pPr marL="0" indent="0">
              <a:spcBef>
                <a:spcPts val="0"/>
              </a:spcBef>
              <a:buNone/>
            </a:pPr>
            <a:endParaRPr lang="en-US" dirty="0">
              <a:solidFill>
                <a:srgbClr val="000000"/>
              </a:solidFill>
            </a:endParaRPr>
          </a:p>
          <a:p>
            <a:pPr marL="0" indent="0">
              <a:spcBef>
                <a:spcPts val="0"/>
              </a:spcBef>
              <a:buNone/>
            </a:pPr>
            <a:endParaRPr lang="en-US" dirty="0">
              <a:solidFill>
                <a:srgbClr val="000000"/>
              </a:solidFill>
            </a:endParaRPr>
          </a:p>
        </p:txBody>
      </p:sp>
    </p:spTree>
    <p:extLst>
      <p:ext uri="{BB962C8B-B14F-4D97-AF65-F5344CB8AC3E}">
        <p14:creationId xmlns:p14="http://schemas.microsoft.com/office/powerpoint/2010/main" val="38238817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2" name="Picture 4" descr="Flat Pack Furniture Assembly | Across London from Aspect">
            <a:extLst>
              <a:ext uri="{FF2B5EF4-FFF2-40B4-BE49-F238E27FC236}">
                <a16:creationId xmlns:a16="http://schemas.microsoft.com/office/drawing/2014/main" id="{97175ADA-2737-45D5-9B6C-A1D37F15D4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9" t="7258" r="15632" b="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57D175FC-84CC-4D12-A5E2-FA27D934E9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4550112" cy="1499616"/>
          </a:xfrm>
        </p:spPr>
        <p:txBody>
          <a:bodyPr vert="horz" lIns="91440" tIns="45720" rIns="91440" bIns="45720" rtlCol="0">
            <a:normAutofit/>
          </a:bodyPr>
          <a:lstStyle/>
          <a:p>
            <a:r>
              <a:rPr lang="en-US" kern="1200" cap="all" spc="200" baseline="0">
                <a:solidFill>
                  <a:srgbClr val="000000"/>
                </a:solidFill>
                <a:latin typeface="+mj-lt"/>
                <a:ea typeface="+mj-ea"/>
                <a:cs typeface="+mj-cs"/>
              </a:rPr>
              <a:t>Flat pack </a:t>
            </a:r>
          </a:p>
        </p:txBody>
      </p:sp>
      <p:cxnSp>
        <p:nvCxnSpPr>
          <p:cNvPr id="75" name="Straight Connector 74">
            <a:extLst>
              <a:ext uri="{FF2B5EF4-FFF2-40B4-BE49-F238E27FC236}">
                <a16:creationId xmlns:a16="http://schemas.microsoft.com/office/drawing/2014/main" id="{8AC38328-2D50-4DDB-BD20-28DE12E4996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727156"/>
            <a:ext cx="4550112" cy="5130844"/>
          </a:xfrm>
        </p:spPr>
        <p:txBody>
          <a:bodyPr vert="horz" lIns="91440" tIns="45720" rIns="91440" bIns="45720" rtlCol="0">
            <a:normAutofit/>
          </a:bodyPr>
          <a:lstStyle/>
          <a:p>
            <a:pPr marL="0" indent="0">
              <a:spcBef>
                <a:spcPts val="0"/>
              </a:spcBef>
              <a:buNone/>
            </a:pPr>
            <a:r>
              <a:rPr lang="en-US" dirty="0" smtClean="0">
                <a:solidFill>
                  <a:srgbClr val="000000"/>
                </a:solidFill>
              </a:rPr>
              <a:t>The </a:t>
            </a:r>
            <a:r>
              <a:rPr lang="en-US" dirty="0">
                <a:solidFill>
                  <a:srgbClr val="000000"/>
                </a:solidFill>
              </a:rPr>
              <a:t>only downside is that they have to put the furniture together once it is in their homes and they do not often have the tools that a Joiner would have to make the joins from the previous slides.....</a:t>
            </a:r>
          </a:p>
          <a:p>
            <a:pPr marL="0" indent="0">
              <a:spcBef>
                <a:spcPts val="0"/>
              </a:spcBef>
              <a:buNone/>
            </a:pPr>
            <a:endParaRPr lang="en-US" dirty="0">
              <a:solidFill>
                <a:srgbClr val="000000"/>
              </a:solidFill>
            </a:endParaRPr>
          </a:p>
          <a:p>
            <a:pPr marL="0" indent="0">
              <a:spcBef>
                <a:spcPts val="0"/>
              </a:spcBef>
              <a:buNone/>
            </a:pPr>
            <a:r>
              <a:rPr lang="en-US" dirty="0">
                <a:solidFill>
                  <a:srgbClr val="000000"/>
                </a:solidFill>
              </a:rPr>
              <a:t>Benefits of flat-pack furniture for the </a:t>
            </a:r>
            <a:r>
              <a:rPr lang="en-US" b="1" dirty="0">
                <a:solidFill>
                  <a:srgbClr val="000000"/>
                </a:solidFill>
              </a:rPr>
              <a:t>manufacturer</a:t>
            </a:r>
            <a:r>
              <a:rPr lang="en-US" dirty="0">
                <a:solidFill>
                  <a:srgbClr val="000000"/>
                </a:solidFill>
              </a:rPr>
              <a:t> are the </a:t>
            </a:r>
            <a:r>
              <a:rPr lang="en-US" b="1" dirty="0">
                <a:solidFill>
                  <a:srgbClr val="000000"/>
                </a:solidFill>
              </a:rPr>
              <a:t>reduced storage and the reduced cost </a:t>
            </a:r>
            <a:r>
              <a:rPr lang="en-US" dirty="0">
                <a:solidFill>
                  <a:srgbClr val="000000"/>
                </a:solidFill>
              </a:rPr>
              <a:t>due to not having to assemble the furniture.</a:t>
            </a:r>
          </a:p>
          <a:p>
            <a:pPr marL="0" indent="0">
              <a:spcBef>
                <a:spcPts val="0"/>
              </a:spcBef>
              <a:buNone/>
            </a:pPr>
            <a:endParaRPr lang="en-US" dirty="0">
              <a:solidFill>
                <a:srgbClr val="000000"/>
              </a:solidFill>
            </a:endParaRPr>
          </a:p>
          <a:p>
            <a:pPr marL="0" indent="0">
              <a:spcBef>
                <a:spcPts val="0"/>
              </a:spcBef>
              <a:buNone/>
            </a:pPr>
            <a:r>
              <a:rPr lang="en-US" dirty="0">
                <a:solidFill>
                  <a:srgbClr val="000000"/>
                </a:solidFill>
              </a:rPr>
              <a:t>Benefits of flat-pack furniture for the </a:t>
            </a:r>
            <a:r>
              <a:rPr lang="en-US" b="1" dirty="0">
                <a:solidFill>
                  <a:srgbClr val="000000"/>
                </a:solidFill>
              </a:rPr>
              <a:t>consumer/customer</a:t>
            </a:r>
            <a:r>
              <a:rPr lang="en-US" dirty="0">
                <a:solidFill>
                  <a:srgbClr val="000000"/>
                </a:solidFill>
              </a:rPr>
              <a:t> are </a:t>
            </a:r>
            <a:r>
              <a:rPr lang="en-US" b="1" dirty="0">
                <a:solidFill>
                  <a:srgbClr val="000000"/>
                </a:solidFill>
              </a:rPr>
              <a:t>ease of transportation </a:t>
            </a:r>
            <a:r>
              <a:rPr lang="en-US" dirty="0">
                <a:solidFill>
                  <a:srgbClr val="000000"/>
                </a:solidFill>
              </a:rPr>
              <a:t>of the furniture to their homes and furniture which is </a:t>
            </a:r>
            <a:r>
              <a:rPr lang="en-US" b="1" dirty="0">
                <a:solidFill>
                  <a:srgbClr val="000000"/>
                </a:solidFill>
              </a:rPr>
              <a:t>lower in price </a:t>
            </a:r>
            <a:r>
              <a:rPr lang="en-US" dirty="0">
                <a:solidFill>
                  <a:srgbClr val="000000"/>
                </a:solidFill>
              </a:rPr>
              <a:t>than non flat-pack furniture.</a:t>
            </a:r>
          </a:p>
          <a:p>
            <a:pPr marL="0" indent="0">
              <a:spcBef>
                <a:spcPts val="0"/>
              </a:spcBef>
              <a:buNone/>
            </a:pPr>
            <a:endParaRPr lang="en-US" dirty="0">
              <a:solidFill>
                <a:srgbClr val="000000"/>
              </a:solidFill>
            </a:endParaRPr>
          </a:p>
        </p:txBody>
      </p:sp>
    </p:spTree>
    <p:extLst>
      <p:ext uri="{BB962C8B-B14F-4D97-AF65-F5344CB8AC3E}">
        <p14:creationId xmlns:p14="http://schemas.microsoft.com/office/powerpoint/2010/main" val="13571941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2" cy="1499616"/>
          </a:xfrm>
        </p:spPr>
        <p:txBody>
          <a:bodyPr vert="horz" lIns="91440" tIns="45720" rIns="91440" bIns="45720" rtlCol="0">
            <a:normAutofit/>
          </a:bodyPr>
          <a:lstStyle/>
          <a:p>
            <a:r>
              <a:rPr lang="en-US" kern="1200" cap="all" spc="200" baseline="0">
                <a:latin typeface="+mj-lt"/>
                <a:ea typeface="+mj-ea"/>
                <a:cs typeface="+mj-cs"/>
              </a:rPr>
              <a:t>Knock down fittings</a:t>
            </a:r>
          </a:p>
        </p:txBody>
      </p:sp>
      <p:sp>
        <p:nvSpPr>
          <p:cNvPr id="2" name="Content Placeholder 1"/>
          <p:cNvSpPr>
            <a:spLocks noGrp="1"/>
          </p:cNvSpPr>
          <p:nvPr>
            <p:ph idx="1"/>
          </p:nvPr>
        </p:nvSpPr>
        <p:spPr>
          <a:xfrm>
            <a:off x="768096" y="2286000"/>
            <a:ext cx="4550113" cy="4023360"/>
          </a:xfrm>
        </p:spPr>
        <p:txBody>
          <a:bodyPr vert="horz" lIns="91440" tIns="45720" rIns="91440" bIns="45720" rtlCol="0">
            <a:normAutofit/>
          </a:bodyPr>
          <a:lstStyle/>
          <a:p>
            <a:pPr marL="0" indent="0">
              <a:spcBef>
                <a:spcPts val="0"/>
              </a:spcBef>
              <a:buNone/>
            </a:pPr>
            <a:r>
              <a:rPr lang="en-US" sz="1700" dirty="0"/>
              <a:t>Knock-down fittings are </a:t>
            </a:r>
            <a:r>
              <a:rPr lang="en-US" sz="1700" b="1" dirty="0"/>
              <a:t>joints that can be put together easily. </a:t>
            </a:r>
          </a:p>
          <a:p>
            <a:pPr marL="0" indent="0">
              <a:spcBef>
                <a:spcPts val="0"/>
              </a:spcBef>
              <a:buNone/>
            </a:pPr>
            <a:endParaRPr lang="en-US" sz="1700" dirty="0"/>
          </a:p>
          <a:p>
            <a:pPr marL="0" indent="0">
              <a:spcBef>
                <a:spcPts val="0"/>
              </a:spcBef>
              <a:buNone/>
            </a:pPr>
            <a:r>
              <a:rPr lang="en-US" sz="1700" dirty="0"/>
              <a:t>Normally people only need a screw driver, a drill, a mallet/hammer or other basic tools to put them together. </a:t>
            </a:r>
          </a:p>
          <a:p>
            <a:pPr marL="0" indent="0">
              <a:spcBef>
                <a:spcPts val="0"/>
              </a:spcBef>
              <a:buNone/>
            </a:pPr>
            <a:endParaRPr lang="en-US" sz="1700" dirty="0"/>
          </a:p>
          <a:p>
            <a:pPr marL="0" indent="0">
              <a:spcBef>
                <a:spcPts val="0"/>
              </a:spcBef>
              <a:buNone/>
            </a:pPr>
            <a:r>
              <a:rPr lang="en-US" sz="1700" dirty="0"/>
              <a:t>They are </a:t>
            </a:r>
            <a:r>
              <a:rPr lang="en-US" sz="1700" b="1" dirty="0"/>
              <a:t>temporary joints </a:t>
            </a:r>
            <a:r>
              <a:rPr lang="en-US" sz="1700" dirty="0"/>
              <a:t>although many are used permanently to join together items such as cabinets and other pieces of furniture that are purchased in a flat pack.</a:t>
            </a:r>
          </a:p>
          <a:p>
            <a:pPr marL="0" indent="0">
              <a:spcBef>
                <a:spcPts val="0"/>
              </a:spcBef>
              <a:buNone/>
            </a:pPr>
            <a:endParaRPr lang="en-US" sz="1700" dirty="0"/>
          </a:p>
          <a:p>
            <a:pPr marL="0" indent="0">
              <a:spcBef>
                <a:spcPts val="0"/>
              </a:spcBef>
              <a:buNone/>
            </a:pPr>
            <a:r>
              <a:rPr lang="en-US" sz="1700" dirty="0"/>
              <a:t>Common Knock down fittings are: </a:t>
            </a:r>
            <a:r>
              <a:rPr lang="en-US" sz="1700" i="1" dirty="0"/>
              <a:t>Plastic or wooden corner blocks, Cam lock fittings &amp; Scan fittings</a:t>
            </a:r>
          </a:p>
          <a:p>
            <a:pPr marL="0" indent="0">
              <a:spcBef>
                <a:spcPts val="0"/>
              </a:spcBef>
              <a:buNone/>
            </a:pPr>
            <a:endParaRPr lang="en-US" sz="1700" dirty="0"/>
          </a:p>
          <a:p>
            <a:pPr marL="0" indent="0">
              <a:spcBef>
                <a:spcPts val="0"/>
              </a:spcBef>
              <a:buNone/>
            </a:pPr>
            <a:endParaRPr lang="en-US" sz="1700" dirty="0"/>
          </a:p>
          <a:p>
            <a:pPr marL="0" indent="0">
              <a:spcBef>
                <a:spcPts val="0"/>
              </a:spcBef>
              <a:buNone/>
            </a:pPr>
            <a:endParaRPr lang="en-US" sz="1700" dirty="0"/>
          </a:p>
        </p:txBody>
      </p:sp>
      <p:pic>
        <p:nvPicPr>
          <p:cNvPr id="48132" name="Picture 4" descr="Flat Pack Furniture Trowbridge | Fitting New Furniture | Furniture ...">
            <a:extLst>
              <a:ext uri="{FF2B5EF4-FFF2-40B4-BE49-F238E27FC236}">
                <a16:creationId xmlns:a16="http://schemas.microsoft.com/office/drawing/2014/main" id="{1F9CF63E-207A-401B-B386-1CC243EAAC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652" r="23635"/>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7591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3323844" cy="1499616"/>
          </a:xfrm>
        </p:spPr>
        <p:txBody>
          <a:bodyPr vert="horz" lIns="91440" tIns="45720" rIns="91440" bIns="45720" rtlCol="0">
            <a:normAutofit/>
          </a:bodyPr>
          <a:lstStyle/>
          <a:p>
            <a:r>
              <a:rPr lang="en-US" kern="1200" cap="all" spc="200" baseline="0" dirty="0">
                <a:latin typeface="+mj-lt"/>
                <a:ea typeface="+mj-ea"/>
                <a:cs typeface="+mj-cs"/>
              </a:rPr>
              <a:t>Plastic corner block</a:t>
            </a:r>
          </a:p>
        </p:txBody>
      </p:sp>
      <p:sp>
        <p:nvSpPr>
          <p:cNvPr id="2" name="Content Placeholder 1"/>
          <p:cNvSpPr>
            <a:spLocks noGrp="1"/>
          </p:cNvSpPr>
          <p:nvPr>
            <p:ph idx="1"/>
          </p:nvPr>
        </p:nvSpPr>
        <p:spPr>
          <a:xfrm>
            <a:off x="768096" y="2286000"/>
            <a:ext cx="3322211" cy="3931920"/>
          </a:xfrm>
        </p:spPr>
        <p:txBody>
          <a:bodyPr vert="horz" lIns="91440" tIns="45720" rIns="91440" bIns="45720" rtlCol="0">
            <a:normAutofit/>
          </a:bodyPr>
          <a:lstStyle/>
          <a:p>
            <a:pPr marL="0" indent="0">
              <a:spcBef>
                <a:spcPts val="0"/>
              </a:spcBef>
              <a:buNone/>
            </a:pPr>
            <a:r>
              <a:rPr lang="en-US" dirty="0"/>
              <a:t>The corner block is pressed against the two pieces of material</a:t>
            </a:r>
          </a:p>
          <a:p>
            <a:pPr marL="0" indent="0">
              <a:spcBef>
                <a:spcPts val="0"/>
              </a:spcBef>
              <a:buNone/>
            </a:pPr>
            <a:endParaRPr lang="en-US" dirty="0"/>
          </a:p>
          <a:p>
            <a:pPr marL="0" indent="0">
              <a:spcBef>
                <a:spcPts val="0"/>
              </a:spcBef>
              <a:buNone/>
            </a:pPr>
            <a:r>
              <a:rPr lang="en-US" dirty="0"/>
              <a:t>Screws are used to fix the block into position. This type of joint is used to fit modern cabinets such as those found in a kitchen. It is a relatively strong joint and it has the advantage that it can be dismantled using a screwdriver.</a:t>
            </a:r>
          </a:p>
          <a:p>
            <a:pPr marL="0" indent="0">
              <a:spcBef>
                <a:spcPts val="0"/>
              </a:spcBef>
              <a:buNone/>
            </a:pPr>
            <a:endParaRPr lang="en-US" dirty="0"/>
          </a:p>
        </p:txBody>
      </p:sp>
      <p:grpSp>
        <p:nvGrpSpPr>
          <p:cNvPr id="6" name="Group 5">
            <a:extLst>
              <a:ext uri="{FF2B5EF4-FFF2-40B4-BE49-F238E27FC236}">
                <a16:creationId xmlns:a16="http://schemas.microsoft.com/office/drawing/2014/main" id="{5E0EE6E8-C437-4FB7-9464-698E4BAAD1F5}"/>
              </a:ext>
            </a:extLst>
          </p:cNvPr>
          <p:cNvGrpSpPr/>
          <p:nvPr/>
        </p:nvGrpSpPr>
        <p:grpSpPr>
          <a:xfrm>
            <a:off x="4572000" y="1625444"/>
            <a:ext cx="4091940" cy="3607112"/>
            <a:chOff x="4572000" y="1625444"/>
            <a:chExt cx="4091940" cy="3607112"/>
          </a:xfrm>
        </p:grpSpPr>
        <p:pic>
          <p:nvPicPr>
            <p:cNvPr id="5" name="Picture 2" descr="http://www.technologystudent.com/images2/kjnt1.gif">
              <a:extLst>
                <a:ext uri="{FF2B5EF4-FFF2-40B4-BE49-F238E27FC236}">
                  <a16:creationId xmlns:a16="http://schemas.microsoft.com/office/drawing/2014/main" id="{AD030DB8-523D-40C4-B683-AFFCDEB7ED6A}"/>
                </a:ext>
              </a:extLst>
            </p:cNvPr>
            <p:cNvPicPr>
              <a:picLocks noChangeAspect="1" noChangeArrowheads="1" noCrop="1"/>
            </p:cNvPicPr>
            <p:nvPr/>
          </p:nvPicPr>
          <p:blipFill>
            <a:blip r:embed="rId2" cstate="print"/>
            <a:stretch>
              <a:fillRect/>
            </a:stretch>
          </p:blipFill>
          <p:spPr bwMode="auto">
            <a:xfrm>
              <a:off x="4572000" y="1625444"/>
              <a:ext cx="4091940" cy="3607112"/>
            </a:xfrm>
            <a:prstGeom prst="rect">
              <a:avLst/>
            </a:prstGeom>
            <a:noFill/>
          </p:spPr>
        </p:pic>
        <p:sp>
          <p:nvSpPr>
            <p:cNvPr id="3" name="Rectangle 2">
              <a:extLst>
                <a:ext uri="{FF2B5EF4-FFF2-40B4-BE49-F238E27FC236}">
                  <a16:creationId xmlns:a16="http://schemas.microsoft.com/office/drawing/2014/main" id="{16094E1C-01E9-4350-9678-11BAE8EED53B}"/>
                </a:ext>
              </a:extLst>
            </p:cNvPr>
            <p:cNvSpPr/>
            <p:nvPr/>
          </p:nvSpPr>
          <p:spPr>
            <a:xfrm>
              <a:off x="5292080" y="4869160"/>
              <a:ext cx="864096" cy="216024"/>
            </a:xfrm>
            <a:prstGeom prst="rect">
              <a:avLst/>
            </a:prstGeom>
            <a:solidFill>
              <a:srgbClr val="CE6331"/>
            </a:solidFill>
            <a:ln>
              <a:solidFill>
                <a:srgbClr val="CE63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015975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3323844" cy="1499616"/>
          </a:xfrm>
        </p:spPr>
        <p:txBody>
          <a:bodyPr vert="horz" lIns="91440" tIns="45720" rIns="91440" bIns="45720" rtlCol="0">
            <a:normAutofit/>
          </a:bodyPr>
          <a:lstStyle/>
          <a:p>
            <a:r>
              <a:rPr lang="en-US" kern="1200" cap="all" spc="200" baseline="0" dirty="0">
                <a:latin typeface="+mj-lt"/>
                <a:ea typeface="+mj-ea"/>
                <a:cs typeface="+mj-cs"/>
              </a:rPr>
              <a:t>wooden corner block</a:t>
            </a:r>
          </a:p>
        </p:txBody>
      </p:sp>
      <p:sp>
        <p:nvSpPr>
          <p:cNvPr id="2" name="Content Placeholder 1"/>
          <p:cNvSpPr>
            <a:spLocks noGrp="1"/>
          </p:cNvSpPr>
          <p:nvPr>
            <p:ph idx="1"/>
          </p:nvPr>
        </p:nvSpPr>
        <p:spPr>
          <a:xfrm>
            <a:off x="768096" y="2286000"/>
            <a:ext cx="3322211" cy="3931920"/>
          </a:xfrm>
        </p:spPr>
        <p:txBody>
          <a:bodyPr vert="horz" lIns="91440" tIns="45720" rIns="91440" bIns="45720" rtlCol="0">
            <a:normAutofit/>
          </a:bodyPr>
          <a:lstStyle/>
          <a:p>
            <a:pPr marL="0" indent="0">
              <a:spcBef>
                <a:spcPts val="0"/>
              </a:spcBef>
              <a:buNone/>
            </a:pPr>
            <a:r>
              <a:rPr lang="en-US" dirty="0"/>
              <a:t>A piece of material such as pine can be drilled and screws can be passed through these holes. </a:t>
            </a:r>
          </a:p>
          <a:p>
            <a:pPr marL="0" indent="0">
              <a:spcBef>
                <a:spcPts val="0"/>
              </a:spcBef>
              <a:buNone/>
            </a:pPr>
            <a:r>
              <a:rPr lang="en-US" dirty="0"/>
              <a:t>This gives a cheap and effective knock-down joint. The screws are normally countersunk into the knock-down fitting.</a:t>
            </a:r>
          </a:p>
          <a:p>
            <a:pPr marL="0" indent="0">
              <a:spcBef>
                <a:spcPts val="0"/>
              </a:spcBef>
              <a:buNone/>
            </a:pPr>
            <a:endParaRPr lang="en-US" dirty="0"/>
          </a:p>
        </p:txBody>
      </p:sp>
      <p:grpSp>
        <p:nvGrpSpPr>
          <p:cNvPr id="3" name="Group 2">
            <a:extLst>
              <a:ext uri="{FF2B5EF4-FFF2-40B4-BE49-F238E27FC236}">
                <a16:creationId xmlns:a16="http://schemas.microsoft.com/office/drawing/2014/main" id="{AFB5C590-6EC4-45D0-B88C-062F5B87B7AC}"/>
              </a:ext>
            </a:extLst>
          </p:cNvPr>
          <p:cNvGrpSpPr/>
          <p:nvPr/>
        </p:nvGrpSpPr>
        <p:grpSpPr>
          <a:xfrm>
            <a:off x="4648200" y="1752600"/>
            <a:ext cx="4149212" cy="3657600"/>
            <a:chOff x="4648200" y="1752600"/>
            <a:chExt cx="4149212" cy="3657600"/>
          </a:xfrm>
        </p:grpSpPr>
        <p:pic>
          <p:nvPicPr>
            <p:cNvPr id="6" name="Picture 4" descr="http://www.technologystudent.com/images2/kjnt2.gif">
              <a:extLst>
                <a:ext uri="{FF2B5EF4-FFF2-40B4-BE49-F238E27FC236}">
                  <a16:creationId xmlns:a16="http://schemas.microsoft.com/office/drawing/2014/main" id="{C3F49923-8646-46C9-81DC-D07A80FA53F9}"/>
                </a:ext>
              </a:extLst>
            </p:cNvPr>
            <p:cNvPicPr>
              <a:picLocks noChangeAspect="1" noChangeArrowheads="1" noCrop="1"/>
            </p:cNvPicPr>
            <p:nvPr/>
          </p:nvPicPr>
          <p:blipFill>
            <a:blip r:embed="rId2" cstate="print"/>
            <a:srcRect/>
            <a:stretch>
              <a:fillRect/>
            </a:stretch>
          </p:blipFill>
          <p:spPr bwMode="auto">
            <a:xfrm>
              <a:off x="4648200" y="1752600"/>
              <a:ext cx="4149212" cy="3657600"/>
            </a:xfrm>
            <a:prstGeom prst="rect">
              <a:avLst/>
            </a:prstGeom>
            <a:noFill/>
          </p:spPr>
        </p:pic>
        <p:sp>
          <p:nvSpPr>
            <p:cNvPr id="7" name="Rectangle 6">
              <a:extLst>
                <a:ext uri="{FF2B5EF4-FFF2-40B4-BE49-F238E27FC236}">
                  <a16:creationId xmlns:a16="http://schemas.microsoft.com/office/drawing/2014/main" id="{D99B8234-7D02-47D5-A1AF-584B006F2E74}"/>
                </a:ext>
              </a:extLst>
            </p:cNvPr>
            <p:cNvSpPr/>
            <p:nvPr/>
          </p:nvSpPr>
          <p:spPr>
            <a:xfrm>
              <a:off x="5364088" y="5085184"/>
              <a:ext cx="864096" cy="216024"/>
            </a:xfrm>
            <a:prstGeom prst="rect">
              <a:avLst/>
            </a:prstGeom>
            <a:solidFill>
              <a:srgbClr val="CE6331"/>
            </a:solidFill>
            <a:ln>
              <a:solidFill>
                <a:srgbClr val="CE63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171297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3323844" cy="1499616"/>
          </a:xfrm>
        </p:spPr>
        <p:txBody>
          <a:bodyPr vert="horz" lIns="91440" tIns="45720" rIns="91440" bIns="45720" rtlCol="0">
            <a:normAutofit/>
          </a:bodyPr>
          <a:lstStyle/>
          <a:p>
            <a:r>
              <a:rPr lang="en-US" kern="1200" cap="all" spc="200" baseline="0" dirty="0">
                <a:latin typeface="+mj-lt"/>
                <a:ea typeface="+mj-ea"/>
                <a:cs typeface="+mj-cs"/>
              </a:rPr>
              <a:t>Cam lock fittings</a:t>
            </a:r>
          </a:p>
        </p:txBody>
      </p:sp>
      <p:sp>
        <p:nvSpPr>
          <p:cNvPr id="2" name="Content Placeholder 1"/>
          <p:cNvSpPr>
            <a:spLocks noGrp="1"/>
          </p:cNvSpPr>
          <p:nvPr>
            <p:ph idx="1"/>
          </p:nvPr>
        </p:nvSpPr>
        <p:spPr>
          <a:xfrm>
            <a:off x="768096" y="2286000"/>
            <a:ext cx="3322211" cy="3931920"/>
          </a:xfrm>
        </p:spPr>
        <p:txBody>
          <a:bodyPr vert="horz" lIns="91440" tIns="45720" rIns="91440" bIns="45720" rtlCol="0">
            <a:noAutofit/>
          </a:bodyPr>
          <a:lstStyle/>
          <a:p>
            <a:pPr marL="0" indent="0">
              <a:spcBef>
                <a:spcPts val="0"/>
              </a:spcBef>
              <a:buNone/>
            </a:pPr>
            <a:r>
              <a:rPr lang="en-US" dirty="0"/>
              <a:t>The disk fits into a recess in the first side of the cabinet. It rotates by inserting a screwdriver into the slot in its side. The shaft is screwed into the second side of the cabinet. </a:t>
            </a:r>
          </a:p>
          <a:p>
            <a:pPr marL="0" indent="0">
              <a:spcBef>
                <a:spcPts val="0"/>
              </a:spcBef>
              <a:buNone/>
            </a:pPr>
            <a:endParaRPr lang="en-US" dirty="0"/>
          </a:p>
          <a:p>
            <a:pPr marL="0" indent="0">
              <a:spcBef>
                <a:spcPts val="0"/>
              </a:spcBef>
              <a:buNone/>
            </a:pPr>
            <a:r>
              <a:rPr lang="en-US" dirty="0"/>
              <a:t>The collar of the shaft is passed through the hole in the second slot in the disk. When the disk rotates the shaft is locked in position. This keeps both sides of the cabinet locked together.</a:t>
            </a:r>
          </a:p>
          <a:p>
            <a:pPr marL="0" indent="0">
              <a:spcBef>
                <a:spcPts val="0"/>
              </a:spcBef>
              <a:buNone/>
            </a:pPr>
            <a:endParaRPr lang="en-US" dirty="0"/>
          </a:p>
        </p:txBody>
      </p:sp>
      <p:grpSp>
        <p:nvGrpSpPr>
          <p:cNvPr id="8" name="Group 7">
            <a:extLst>
              <a:ext uri="{FF2B5EF4-FFF2-40B4-BE49-F238E27FC236}">
                <a16:creationId xmlns:a16="http://schemas.microsoft.com/office/drawing/2014/main" id="{D7520780-EA31-497F-A363-DD4779A4FA2E}"/>
              </a:ext>
            </a:extLst>
          </p:cNvPr>
          <p:cNvGrpSpPr/>
          <p:nvPr/>
        </p:nvGrpSpPr>
        <p:grpSpPr>
          <a:xfrm>
            <a:off x="4529360" y="284511"/>
            <a:ext cx="3811574" cy="3600642"/>
            <a:chOff x="5076056" y="868629"/>
            <a:chExt cx="3091494" cy="2920411"/>
          </a:xfrm>
        </p:grpSpPr>
        <p:pic>
          <p:nvPicPr>
            <p:cNvPr id="5" name="Picture 2" descr="http://www.technologystudent.com/images2/camloc1.gif">
              <a:extLst>
                <a:ext uri="{FF2B5EF4-FFF2-40B4-BE49-F238E27FC236}">
                  <a16:creationId xmlns:a16="http://schemas.microsoft.com/office/drawing/2014/main" id="{2FD07E53-1864-49D3-A52E-74B3FAC5255B}"/>
                </a:ext>
              </a:extLst>
            </p:cNvPr>
            <p:cNvPicPr>
              <a:picLocks noChangeAspect="1" noChangeArrowheads="1" noCrop="1"/>
            </p:cNvPicPr>
            <p:nvPr/>
          </p:nvPicPr>
          <p:blipFill>
            <a:blip r:embed="rId2" cstate="print"/>
            <a:srcRect/>
            <a:stretch>
              <a:fillRect/>
            </a:stretch>
          </p:blipFill>
          <p:spPr bwMode="auto">
            <a:xfrm>
              <a:off x="5167450" y="868629"/>
              <a:ext cx="3000100" cy="2834742"/>
            </a:xfrm>
            <a:prstGeom prst="rect">
              <a:avLst/>
            </a:prstGeom>
            <a:noFill/>
          </p:spPr>
        </p:pic>
        <p:sp>
          <p:nvSpPr>
            <p:cNvPr id="3" name="Rectangle 2">
              <a:extLst>
                <a:ext uri="{FF2B5EF4-FFF2-40B4-BE49-F238E27FC236}">
                  <a16:creationId xmlns:a16="http://schemas.microsoft.com/office/drawing/2014/main" id="{0DDACF72-C530-4EFC-A863-4AAEB44ABD26}"/>
                </a:ext>
              </a:extLst>
            </p:cNvPr>
            <p:cNvSpPr/>
            <p:nvPr/>
          </p:nvSpPr>
          <p:spPr>
            <a:xfrm>
              <a:off x="5076056" y="3429000"/>
              <a:ext cx="93610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4D7A3E12-C586-4EDB-B6A2-1FD7AAAA896C}"/>
              </a:ext>
            </a:extLst>
          </p:cNvPr>
          <p:cNvGrpSpPr/>
          <p:nvPr/>
        </p:nvGrpSpPr>
        <p:grpSpPr>
          <a:xfrm>
            <a:off x="4953000" y="4260327"/>
            <a:ext cx="3429000" cy="2166336"/>
            <a:chOff x="4953000" y="4260327"/>
            <a:chExt cx="3429000" cy="2166336"/>
          </a:xfrm>
        </p:grpSpPr>
        <p:pic>
          <p:nvPicPr>
            <p:cNvPr id="7" name="Picture 6" descr="http://www.technologystudent.com/images2/camloc3.gif">
              <a:extLst>
                <a:ext uri="{FF2B5EF4-FFF2-40B4-BE49-F238E27FC236}">
                  <a16:creationId xmlns:a16="http://schemas.microsoft.com/office/drawing/2014/main" id="{ADC00F3F-3235-4A15-A12E-748F0B3A5B61}"/>
                </a:ext>
              </a:extLst>
            </p:cNvPr>
            <p:cNvPicPr>
              <a:picLocks noChangeAspect="1" noChangeArrowheads="1" noCrop="1"/>
            </p:cNvPicPr>
            <p:nvPr/>
          </p:nvPicPr>
          <p:blipFill>
            <a:blip r:embed="rId3" cstate="print"/>
            <a:srcRect/>
            <a:stretch>
              <a:fillRect/>
            </a:stretch>
          </p:blipFill>
          <p:spPr bwMode="auto">
            <a:xfrm>
              <a:off x="4953000" y="4260327"/>
              <a:ext cx="3429000" cy="2166336"/>
            </a:xfrm>
            <a:prstGeom prst="rect">
              <a:avLst/>
            </a:prstGeom>
            <a:noFill/>
          </p:spPr>
        </p:pic>
        <p:sp>
          <p:nvSpPr>
            <p:cNvPr id="9" name="Rectangle 8">
              <a:extLst>
                <a:ext uri="{FF2B5EF4-FFF2-40B4-BE49-F238E27FC236}">
                  <a16:creationId xmlns:a16="http://schemas.microsoft.com/office/drawing/2014/main" id="{A5333C20-C5A5-4389-AC81-49E674F9BB53}"/>
                </a:ext>
              </a:extLst>
            </p:cNvPr>
            <p:cNvSpPr/>
            <p:nvPr/>
          </p:nvSpPr>
          <p:spPr>
            <a:xfrm>
              <a:off x="5060999" y="4317123"/>
              <a:ext cx="576064" cy="216024"/>
            </a:xfrm>
            <a:prstGeom prst="rect">
              <a:avLst/>
            </a:prstGeom>
            <a:solidFill>
              <a:srgbClr val="FF9C31"/>
            </a:solidFill>
            <a:ln>
              <a:solidFill>
                <a:srgbClr val="FF9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501772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3323844" cy="1499616"/>
          </a:xfrm>
        </p:spPr>
        <p:txBody>
          <a:bodyPr vert="horz" lIns="91440" tIns="45720" rIns="91440" bIns="45720" rtlCol="0">
            <a:normAutofit/>
          </a:bodyPr>
          <a:lstStyle/>
          <a:p>
            <a:r>
              <a:rPr lang="en-US" kern="1200" cap="all" spc="200" baseline="0" dirty="0">
                <a:latin typeface="+mj-lt"/>
                <a:ea typeface="+mj-ea"/>
                <a:cs typeface="+mj-cs"/>
              </a:rPr>
              <a:t>Scan fittings</a:t>
            </a:r>
          </a:p>
        </p:txBody>
      </p:sp>
      <p:sp>
        <p:nvSpPr>
          <p:cNvPr id="2" name="Content Placeholder 1"/>
          <p:cNvSpPr>
            <a:spLocks noGrp="1"/>
          </p:cNvSpPr>
          <p:nvPr>
            <p:ph idx="1"/>
          </p:nvPr>
        </p:nvSpPr>
        <p:spPr>
          <a:xfrm>
            <a:off x="768096" y="2286000"/>
            <a:ext cx="3322211" cy="3931920"/>
          </a:xfrm>
        </p:spPr>
        <p:txBody>
          <a:bodyPr vert="horz" lIns="91440" tIns="45720" rIns="91440" bIns="45720" rtlCol="0">
            <a:normAutofit/>
          </a:bodyPr>
          <a:lstStyle/>
          <a:p>
            <a:pPr marL="0" indent="0">
              <a:spcBef>
                <a:spcPts val="0"/>
              </a:spcBef>
              <a:buNone/>
            </a:pPr>
            <a:r>
              <a:rPr lang="en-US" dirty="0"/>
              <a:t>These are strong enough to be either permanent or temporary joints. The cylinder is inserted into the first side of a cabinet in a pre-drilled hole. </a:t>
            </a:r>
          </a:p>
          <a:p>
            <a:pPr marL="0" indent="0">
              <a:spcBef>
                <a:spcPts val="0"/>
              </a:spcBef>
              <a:buNone/>
            </a:pPr>
            <a:endParaRPr lang="en-US" dirty="0"/>
          </a:p>
          <a:p>
            <a:pPr marL="0" indent="0">
              <a:spcBef>
                <a:spcPts val="0"/>
              </a:spcBef>
              <a:buNone/>
            </a:pPr>
            <a:r>
              <a:rPr lang="en-US" dirty="0"/>
              <a:t>The screw is then pushed through the hole in the second side until it meets the cylinder. </a:t>
            </a:r>
            <a:endParaRPr lang="en-US" dirty="0" smtClean="0"/>
          </a:p>
          <a:p>
            <a:pPr marL="0" indent="0">
              <a:spcBef>
                <a:spcPts val="0"/>
              </a:spcBef>
              <a:buNone/>
            </a:pPr>
            <a:endParaRPr lang="en-US" dirty="0" smtClean="0"/>
          </a:p>
          <a:p>
            <a:pPr marL="0" indent="0">
              <a:spcBef>
                <a:spcPts val="0"/>
              </a:spcBef>
              <a:buNone/>
            </a:pPr>
            <a:r>
              <a:rPr lang="en-US" dirty="0" smtClean="0"/>
              <a:t>It </a:t>
            </a:r>
            <a:r>
              <a:rPr lang="en-US" dirty="0"/>
              <a:t>can then be tightened with a screw driver until both sides of the cabinet pull together.</a:t>
            </a:r>
          </a:p>
          <a:p>
            <a:pPr marL="0" indent="0">
              <a:spcBef>
                <a:spcPts val="0"/>
              </a:spcBef>
              <a:buNone/>
            </a:pPr>
            <a:endParaRPr lang="en-US" dirty="0"/>
          </a:p>
          <a:p>
            <a:pPr marL="0" indent="0">
              <a:spcBef>
                <a:spcPts val="0"/>
              </a:spcBef>
              <a:buNone/>
            </a:pPr>
            <a:endParaRPr lang="en-US" dirty="0"/>
          </a:p>
        </p:txBody>
      </p:sp>
      <p:grpSp>
        <p:nvGrpSpPr>
          <p:cNvPr id="12" name="Group 11">
            <a:extLst>
              <a:ext uri="{FF2B5EF4-FFF2-40B4-BE49-F238E27FC236}">
                <a16:creationId xmlns:a16="http://schemas.microsoft.com/office/drawing/2014/main" id="{D13B5238-5916-4F87-AAE5-D078D0F762B2}"/>
              </a:ext>
            </a:extLst>
          </p:cNvPr>
          <p:cNvGrpSpPr/>
          <p:nvPr/>
        </p:nvGrpSpPr>
        <p:grpSpPr>
          <a:xfrm>
            <a:off x="4489704" y="1844824"/>
            <a:ext cx="3886200" cy="4104456"/>
            <a:chOff x="4489704" y="1844824"/>
            <a:chExt cx="3886200" cy="4104456"/>
          </a:xfrm>
        </p:grpSpPr>
        <p:pic>
          <p:nvPicPr>
            <p:cNvPr id="11" name="Picture 2" descr="http://www.technologystudent.com/images2/scanfit1.gif">
              <a:extLst>
                <a:ext uri="{FF2B5EF4-FFF2-40B4-BE49-F238E27FC236}">
                  <a16:creationId xmlns:a16="http://schemas.microsoft.com/office/drawing/2014/main" id="{A6372544-53EA-43F0-A5CA-DD20E61AA0C8}"/>
                </a:ext>
              </a:extLst>
            </p:cNvPr>
            <p:cNvPicPr>
              <a:picLocks noChangeAspect="1" noChangeArrowheads="1" noCrop="1"/>
            </p:cNvPicPr>
            <p:nvPr/>
          </p:nvPicPr>
          <p:blipFill>
            <a:blip r:embed="rId2" cstate="print"/>
            <a:srcRect/>
            <a:stretch>
              <a:fillRect/>
            </a:stretch>
          </p:blipFill>
          <p:spPr bwMode="auto">
            <a:xfrm>
              <a:off x="4489704" y="1844824"/>
              <a:ext cx="3886200" cy="3943988"/>
            </a:xfrm>
            <a:prstGeom prst="rect">
              <a:avLst/>
            </a:prstGeom>
            <a:noFill/>
          </p:spPr>
        </p:pic>
        <p:sp>
          <p:nvSpPr>
            <p:cNvPr id="6" name="Rectangle 5">
              <a:extLst>
                <a:ext uri="{FF2B5EF4-FFF2-40B4-BE49-F238E27FC236}">
                  <a16:creationId xmlns:a16="http://schemas.microsoft.com/office/drawing/2014/main" id="{452F124F-B04C-4919-A6C6-6B4CB70CFA52}"/>
                </a:ext>
              </a:extLst>
            </p:cNvPr>
            <p:cNvSpPr/>
            <p:nvPr/>
          </p:nvSpPr>
          <p:spPr>
            <a:xfrm>
              <a:off x="7236296" y="5517232"/>
              <a:ext cx="100811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90514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https://www.coniferousforest.com/wp-content/uploads/2019/08/Coniferous-Trees.jpg">
            <a:extLst>
              <a:ext uri="{FF2B5EF4-FFF2-40B4-BE49-F238E27FC236}">
                <a16:creationId xmlns:a16="http://schemas.microsoft.com/office/drawing/2014/main" id="{07E66029-5077-4F56-877C-EA6542927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572500" cy="657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309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109556B-EAE9-4435-B409-0519F2CBDB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rgbClr val="415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4505270" cy="1499616"/>
          </a:xfrm>
        </p:spPr>
        <p:txBody>
          <a:bodyPr>
            <a:normAutofit/>
          </a:bodyPr>
          <a:lstStyle/>
          <a:p>
            <a:r>
              <a:rPr lang="en-GB" dirty="0">
                <a:solidFill>
                  <a:srgbClr val="FFFFFF"/>
                </a:solidFill>
              </a:rPr>
              <a:t>hardwoods</a:t>
            </a:r>
          </a:p>
        </p:txBody>
      </p:sp>
      <p:cxnSp>
        <p:nvCxnSpPr>
          <p:cNvPr id="75" name="Straight Connector 74">
            <a:extLst>
              <a:ext uri="{FF2B5EF4-FFF2-40B4-BE49-F238E27FC236}">
                <a16:creationId xmlns:a16="http://schemas.microsoft.com/office/drawing/2014/main" id="{5814CCBE-423E-41B2-A9F3-82679F490EF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4505270" cy="4392528"/>
          </a:xfrm>
        </p:spPr>
        <p:txBody>
          <a:bodyPr>
            <a:noAutofit/>
          </a:bodyPr>
          <a:lstStyle/>
          <a:p>
            <a:pPr marL="0" indent="0">
              <a:spcBef>
                <a:spcPts val="0"/>
              </a:spcBef>
              <a:spcAft>
                <a:spcPts val="600"/>
              </a:spcAft>
              <a:buNone/>
            </a:pPr>
            <a:r>
              <a:rPr lang="en-US" sz="2400" dirty="0">
                <a:solidFill>
                  <a:srgbClr val="FFFFFF"/>
                </a:solidFill>
              </a:rPr>
              <a:t>These come from </a:t>
            </a:r>
            <a:r>
              <a:rPr lang="en-US" sz="2400" b="1" dirty="0">
                <a:solidFill>
                  <a:srgbClr val="FFFFFF"/>
                </a:solidFill>
              </a:rPr>
              <a:t>deciduous</a:t>
            </a:r>
            <a:r>
              <a:rPr lang="en-US" sz="2400" dirty="0">
                <a:solidFill>
                  <a:srgbClr val="FFFFFF"/>
                </a:solidFill>
              </a:rPr>
              <a:t> trees (trees that lose their leaves every winter). </a:t>
            </a:r>
          </a:p>
          <a:p>
            <a:pPr marL="0" indent="0">
              <a:spcBef>
                <a:spcPts val="0"/>
              </a:spcBef>
              <a:spcAft>
                <a:spcPts val="600"/>
              </a:spcAft>
              <a:buNone/>
            </a:pPr>
            <a:endParaRPr lang="en-US" sz="2400" dirty="0">
              <a:solidFill>
                <a:srgbClr val="FFFFFF"/>
              </a:solidFill>
            </a:endParaRPr>
          </a:p>
          <a:p>
            <a:pPr marL="0" indent="0">
              <a:spcBef>
                <a:spcPts val="0"/>
              </a:spcBef>
              <a:spcAft>
                <a:spcPts val="600"/>
              </a:spcAft>
              <a:buNone/>
            </a:pPr>
            <a:r>
              <a:rPr lang="en-US" sz="2400" dirty="0">
                <a:solidFill>
                  <a:srgbClr val="FFFFFF"/>
                </a:solidFill>
              </a:rPr>
              <a:t>They </a:t>
            </a:r>
            <a:r>
              <a:rPr lang="en-US" sz="2400" b="1" dirty="0">
                <a:solidFill>
                  <a:srgbClr val="FFFFFF"/>
                </a:solidFill>
              </a:rPr>
              <a:t>grow slowly </a:t>
            </a:r>
            <a:r>
              <a:rPr lang="en-US" sz="2400" dirty="0">
                <a:solidFill>
                  <a:srgbClr val="FFFFFF"/>
                </a:solidFill>
              </a:rPr>
              <a:t>and sometimes have twisted trunks. </a:t>
            </a:r>
          </a:p>
          <a:p>
            <a:pPr marL="0" indent="0">
              <a:spcBef>
                <a:spcPts val="0"/>
              </a:spcBef>
              <a:spcAft>
                <a:spcPts val="600"/>
              </a:spcAft>
              <a:buNone/>
            </a:pPr>
            <a:endParaRPr lang="en-US" sz="2400" dirty="0">
              <a:solidFill>
                <a:srgbClr val="FFFFFF"/>
              </a:solidFill>
            </a:endParaRPr>
          </a:p>
          <a:p>
            <a:pPr marL="0" indent="0">
              <a:spcBef>
                <a:spcPts val="0"/>
              </a:spcBef>
              <a:spcAft>
                <a:spcPts val="600"/>
              </a:spcAft>
              <a:buNone/>
            </a:pPr>
            <a:r>
              <a:rPr lang="en-US" sz="2400" dirty="0">
                <a:solidFill>
                  <a:srgbClr val="FFFFFF"/>
                </a:solidFill>
              </a:rPr>
              <a:t>They are often not replaced when cut down and take a long time to grow. </a:t>
            </a:r>
          </a:p>
          <a:p>
            <a:pPr marL="0" indent="0">
              <a:spcBef>
                <a:spcPts val="0"/>
              </a:spcBef>
              <a:spcAft>
                <a:spcPts val="600"/>
              </a:spcAft>
              <a:buNone/>
            </a:pPr>
            <a:endParaRPr lang="en-US" sz="2400" dirty="0">
              <a:solidFill>
                <a:srgbClr val="FFFFFF"/>
              </a:solidFill>
            </a:endParaRPr>
          </a:p>
          <a:p>
            <a:pPr marL="0" indent="0">
              <a:spcBef>
                <a:spcPts val="0"/>
              </a:spcBef>
              <a:spcAft>
                <a:spcPts val="600"/>
              </a:spcAft>
              <a:buNone/>
            </a:pPr>
            <a:r>
              <a:rPr lang="en-US" sz="2400" dirty="0">
                <a:solidFill>
                  <a:srgbClr val="FFFFFF"/>
                </a:solidFill>
              </a:rPr>
              <a:t>Their wood is </a:t>
            </a:r>
            <a:r>
              <a:rPr lang="en-US" sz="2400" b="1" dirty="0">
                <a:solidFill>
                  <a:srgbClr val="FFFFFF"/>
                </a:solidFill>
              </a:rPr>
              <a:t>expensive</a:t>
            </a:r>
            <a:r>
              <a:rPr lang="en-US" sz="2400" dirty="0">
                <a:solidFill>
                  <a:srgbClr val="FFFFFF"/>
                </a:solidFill>
              </a:rPr>
              <a:t> and used for high quality products. </a:t>
            </a:r>
          </a:p>
          <a:p>
            <a:pPr marL="0" indent="0">
              <a:spcBef>
                <a:spcPts val="0"/>
              </a:spcBef>
              <a:spcAft>
                <a:spcPts val="600"/>
              </a:spcAft>
              <a:buNone/>
            </a:pPr>
            <a:endParaRPr lang="en-US" sz="2400" dirty="0">
              <a:solidFill>
                <a:srgbClr val="FFFFFF"/>
              </a:solidFill>
            </a:endParaRPr>
          </a:p>
        </p:txBody>
      </p:sp>
      <p:pic>
        <p:nvPicPr>
          <p:cNvPr id="4098" name="Picture 2">
            <a:extLst>
              <a:ext uri="{FF2B5EF4-FFF2-40B4-BE49-F238E27FC236}">
                <a16:creationId xmlns:a16="http://schemas.microsoft.com/office/drawing/2014/main" id="{7BE3899C-170E-4A5D-9E69-F395EDB98DC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970" r="22975"/>
          <a:stretch/>
        </p:blipFill>
        <p:spPr bwMode="auto">
          <a:xfrm>
            <a:off x="5664199" y="10"/>
            <a:ext cx="347980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268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AD870BFC-E26F-49BA-B470-D92AE65BE601}"/>
              </a:ext>
            </a:extLst>
          </p:cNvPr>
          <p:cNvGraphicFramePr>
            <a:graphicFrameLocks noGrp="1"/>
          </p:cNvGraphicFramePr>
          <p:nvPr>
            <p:extLst>
              <p:ext uri="{D42A27DB-BD31-4B8C-83A1-F6EECF244321}">
                <p14:modId xmlns:p14="http://schemas.microsoft.com/office/powerpoint/2010/main" val="3314041013"/>
              </p:ext>
            </p:extLst>
          </p:nvPr>
        </p:nvGraphicFramePr>
        <p:xfrm>
          <a:off x="228600" y="381000"/>
          <a:ext cx="8534401" cy="6132633"/>
        </p:xfrm>
        <a:graphic>
          <a:graphicData uri="http://schemas.openxmlformats.org/drawingml/2006/table">
            <a:tbl>
              <a:tblPr/>
              <a:tblGrid>
                <a:gridCol w="1466845">
                  <a:extLst>
                    <a:ext uri="{9D8B030D-6E8A-4147-A177-3AD203B41FA5}">
                      <a16:colId xmlns:a16="http://schemas.microsoft.com/office/drawing/2014/main" val="20000"/>
                    </a:ext>
                  </a:extLst>
                </a:gridCol>
                <a:gridCol w="3156805">
                  <a:extLst>
                    <a:ext uri="{9D8B030D-6E8A-4147-A177-3AD203B41FA5}">
                      <a16:colId xmlns:a16="http://schemas.microsoft.com/office/drawing/2014/main" val="20001"/>
                    </a:ext>
                  </a:extLst>
                </a:gridCol>
                <a:gridCol w="3150667">
                  <a:extLst>
                    <a:ext uri="{9D8B030D-6E8A-4147-A177-3AD203B41FA5}">
                      <a16:colId xmlns:a16="http://schemas.microsoft.com/office/drawing/2014/main" val="20002"/>
                    </a:ext>
                  </a:extLst>
                </a:gridCol>
                <a:gridCol w="760084">
                  <a:extLst>
                    <a:ext uri="{9D8B030D-6E8A-4147-A177-3AD203B41FA5}">
                      <a16:colId xmlns:a16="http://schemas.microsoft.com/office/drawing/2014/main" val="20003"/>
                    </a:ext>
                  </a:extLst>
                </a:gridCol>
              </a:tblGrid>
              <a:tr h="1175950">
                <a:tc>
                  <a:txBody>
                    <a:bodyPr/>
                    <a:lstStyle/>
                    <a:p>
                      <a:pPr marR="0" indent="0" algn="l" rtl="0">
                        <a:spcBef>
                          <a:spcPts val="0"/>
                        </a:spcBef>
                        <a:spcAft>
                          <a:spcPts val="0"/>
                        </a:spcAft>
                      </a:pPr>
                      <a:r>
                        <a:rPr lang="en-GB" sz="1800" b="1" kern="1400" dirty="0">
                          <a:solidFill>
                            <a:srgbClr val="000000"/>
                          </a:solidFill>
                          <a:latin typeface="Comic Sans MS"/>
                        </a:rPr>
                        <a:t>Name</a:t>
                      </a:r>
                      <a:endParaRPr lang="en-GB" sz="1800" kern="1400" dirty="0">
                        <a:solidFill>
                          <a:srgbClr val="000000"/>
                        </a:solidFill>
                        <a:latin typeface="Times New Roman"/>
                      </a:endParaRPr>
                    </a:p>
                  </a:txBody>
                  <a:tcPr marL="34409" marR="34409" marT="34409" marB="34409">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800" b="1" kern="1400" dirty="0">
                          <a:solidFill>
                            <a:srgbClr val="000000"/>
                          </a:solidFill>
                          <a:latin typeface="Comic Sans MS"/>
                        </a:rPr>
                        <a:t>Properties</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800" b="1" kern="1400" dirty="0">
                          <a:solidFill>
                            <a:srgbClr val="000000"/>
                          </a:solidFill>
                          <a:latin typeface="Comic Sans MS"/>
                        </a:rPr>
                        <a:t>Uses</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800" b="1" kern="1400" dirty="0">
                          <a:solidFill>
                            <a:srgbClr val="000000"/>
                          </a:solidFill>
                          <a:latin typeface="Comic Sans MS"/>
                        </a:rPr>
                        <a:t>Cost</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29464">
                <a:tc>
                  <a:txBody>
                    <a:bodyPr/>
                    <a:lstStyle/>
                    <a:p>
                      <a:pPr marR="0" indent="0" algn="l" rtl="0">
                        <a:spcBef>
                          <a:spcPts val="0"/>
                        </a:spcBef>
                        <a:spcAft>
                          <a:spcPts val="0"/>
                        </a:spcAft>
                      </a:pPr>
                      <a:r>
                        <a:rPr lang="en-GB" sz="1800" b="1" kern="1400" dirty="0">
                          <a:solidFill>
                            <a:srgbClr val="000000"/>
                          </a:solidFill>
                          <a:latin typeface="Comic Sans MS"/>
                        </a:rPr>
                        <a:t>Ash</a:t>
                      </a:r>
                      <a:endParaRPr lang="en-GB" sz="1800" b="1" kern="1400" dirty="0">
                        <a:solidFill>
                          <a:srgbClr val="000000"/>
                        </a:solidFill>
                        <a:latin typeface="Times New Roman"/>
                      </a:endParaRPr>
                    </a:p>
                  </a:txBody>
                  <a:tcPr marL="34409" marR="34409" marT="34409" marB="34409">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Light in colour, flexible, tough bends well and </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varnishes well.</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Tool handles, cricket/baseball bats, snooker cues, ladders and veneers.</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Med</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29464">
                <a:tc>
                  <a:txBody>
                    <a:bodyPr/>
                    <a:lstStyle/>
                    <a:p>
                      <a:pPr marR="0" indent="0" algn="l" rtl="0">
                        <a:spcBef>
                          <a:spcPts val="0"/>
                        </a:spcBef>
                        <a:spcAft>
                          <a:spcPts val="0"/>
                        </a:spcAft>
                      </a:pPr>
                      <a:r>
                        <a:rPr lang="en-GB" sz="1800" b="1" kern="1400" dirty="0">
                          <a:solidFill>
                            <a:srgbClr val="000000"/>
                          </a:solidFill>
                          <a:latin typeface="Comic Sans MS"/>
                        </a:rPr>
                        <a:t>Beech</a:t>
                      </a:r>
                      <a:endParaRPr lang="en-GB" sz="1800" b="1" kern="1400" dirty="0">
                        <a:solidFill>
                          <a:srgbClr val="000000"/>
                        </a:solidFill>
                        <a:latin typeface="Times New Roman"/>
                      </a:endParaRPr>
                    </a:p>
                  </a:txBody>
                  <a:tcPr marL="34409" marR="34409" marT="34409" marB="34409">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Mid-brown colour, hard, strong, tough, tends to warp but bends well.</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High quality</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furniture, toys, tool handles and veneers.</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Med </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37121">
                <a:tc>
                  <a:txBody>
                    <a:bodyPr/>
                    <a:lstStyle/>
                    <a:p>
                      <a:pPr marR="0" indent="0" algn="l" rtl="0">
                        <a:spcBef>
                          <a:spcPts val="0"/>
                        </a:spcBef>
                        <a:spcAft>
                          <a:spcPts val="0"/>
                        </a:spcAft>
                      </a:pPr>
                      <a:r>
                        <a:rPr lang="en-GB" sz="1800" b="1" kern="1400" dirty="0">
                          <a:solidFill>
                            <a:srgbClr val="000000"/>
                          </a:solidFill>
                          <a:latin typeface="Comic Sans MS"/>
                        </a:rPr>
                        <a:t>Oak</a:t>
                      </a:r>
                      <a:endParaRPr lang="en-GB" sz="1800" b="1" kern="1400" dirty="0">
                        <a:solidFill>
                          <a:srgbClr val="000000"/>
                        </a:solidFill>
                        <a:latin typeface="Times New Roman"/>
                      </a:endParaRPr>
                    </a:p>
                  </a:txBody>
                  <a:tcPr marL="34409" marR="34409" marT="34409" marB="34409">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Light brown, hard, tough, heavy and durable outside. Gets harder with age.</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high quality</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furniture, garden furniture, boats and veneers.</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High</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24000">
                <a:tc>
                  <a:txBody>
                    <a:bodyPr/>
                    <a:lstStyle/>
                    <a:p>
                      <a:pPr marR="0" indent="0" algn="l" rtl="0">
                        <a:spcBef>
                          <a:spcPts val="0"/>
                        </a:spcBef>
                        <a:spcAft>
                          <a:spcPts val="0"/>
                        </a:spcAft>
                      </a:pPr>
                      <a:r>
                        <a:rPr lang="en-GB" sz="1800" b="1" kern="1400" dirty="0">
                          <a:solidFill>
                            <a:srgbClr val="000000"/>
                          </a:solidFill>
                          <a:latin typeface="Comic Sans MS"/>
                        </a:rPr>
                        <a:t>Mahogany</a:t>
                      </a:r>
                      <a:endParaRPr lang="en-GB" sz="1800" b="1" kern="1400" dirty="0">
                        <a:solidFill>
                          <a:srgbClr val="000000"/>
                        </a:solidFill>
                        <a:latin typeface="Times New Roman"/>
                      </a:endParaRPr>
                    </a:p>
                  </a:txBody>
                  <a:tcPr marL="34409" marR="34409" marT="34409" marB="34409">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Red in colour, medium weight, quite strong, durable but warps easily.</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high quality</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furniture, shop furniture, boat fittings and </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veneers.</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High</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0" name="Picture 2" descr="http://t1.gstatic.com/images?q=tbn:ANd9GcSXJ4Ja8vP29ZECBGOlDYEy3bQSo2NyGnxBcwh9n_U9lsP0wQ8LvMBK9w">
            <a:extLst>
              <a:ext uri="{FF2B5EF4-FFF2-40B4-BE49-F238E27FC236}">
                <a16:creationId xmlns:a16="http://schemas.microsoft.com/office/drawing/2014/main" id="{7C6F2F56-C45C-43F4-A20D-FABA55416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1"/>
            <a:ext cx="11049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3.gstatic.com/images?q=tbn:ANd9GcR4GAF4ep045TtBw5eSvN-XToa-tA0UaB2GhHipdmqoq8XxMRBqOkSUINzKEw">
            <a:extLst>
              <a:ext uri="{FF2B5EF4-FFF2-40B4-BE49-F238E27FC236}">
                <a16:creationId xmlns:a16="http://schemas.microsoft.com/office/drawing/2014/main" id="{2B0B8995-06BC-42FB-88DD-8F00EAE2A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45" y="3048001"/>
            <a:ext cx="1118755" cy="685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t1.gstatic.com/images?q=tbn:ANd9GcSaTneoNm8mmR5KySrDYVt-09Ru-lQaG3mtlBJQr8FdbglMAsUT3QPxekRFoA">
            <a:extLst>
              <a:ext uri="{FF2B5EF4-FFF2-40B4-BE49-F238E27FC236}">
                <a16:creationId xmlns:a16="http://schemas.microsoft.com/office/drawing/2014/main" id="{70C80B92-E7AB-4694-9B02-4CA5344F8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91002"/>
            <a:ext cx="1104900" cy="7619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t3.gstatic.com/images?q=tbn:ANd9GcTdc7RlBloWooD0rkzomj037H9ou4hLgMyFRD0guf-mR-GWZ1G-8J9FPw">
            <a:extLst>
              <a:ext uri="{FF2B5EF4-FFF2-40B4-BE49-F238E27FC236}">
                <a16:creationId xmlns:a16="http://schemas.microsoft.com/office/drawing/2014/main" id="{F5DEE442-3057-4959-BC8A-C298F72A34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854" y="5410202"/>
            <a:ext cx="11049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932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2DB8E9-C4B8-4BD8-A1DE-C81A3275FCF4}"/>
              </a:ext>
            </a:extLst>
          </p:cNvPr>
          <p:cNvPicPr>
            <a:picLocks noChangeAspect="1"/>
          </p:cNvPicPr>
          <p:nvPr/>
        </p:nvPicPr>
        <p:blipFill rotWithShape="1">
          <a:blip r:embed="rId2"/>
          <a:srcRect l="33594" t="16666" r="33594" b="25001"/>
          <a:stretch/>
        </p:blipFill>
        <p:spPr>
          <a:xfrm>
            <a:off x="2133600" y="19050"/>
            <a:ext cx="4876800" cy="6502400"/>
          </a:xfrm>
          <a:prstGeom prst="rect">
            <a:avLst/>
          </a:prstGeom>
        </p:spPr>
      </p:pic>
    </p:spTree>
    <p:extLst>
      <p:ext uri="{BB962C8B-B14F-4D97-AF65-F5344CB8AC3E}">
        <p14:creationId xmlns:p14="http://schemas.microsoft.com/office/powerpoint/2010/main" val="18710586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9ABD3C-AA9E-4069-B566-FCDD6C81D397}">
  <ds:schemaRefs>
    <ds:schemaRef ds:uri="http://purl.org/dc/terms/"/>
    <ds:schemaRef ds:uri="fb009bb9-7fd2-49f5-811f-13223d662051"/>
    <ds:schemaRef ds:uri="http://purl.org/dc/dcmitype/"/>
    <ds:schemaRef ds:uri="e77713bc-0ebc-4063-99a4-8848dbeddd29"/>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FCFEBC7-F4D9-42A8-81DE-64B6A0F2FDE4}">
  <ds:schemaRefs>
    <ds:schemaRef ds:uri="http://schemas.microsoft.com/sharepoint/v3/contenttype/forms"/>
  </ds:schemaRefs>
</ds:datastoreItem>
</file>

<file path=customXml/itemProps3.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171</TotalTime>
  <Words>2970</Words>
  <Application>Microsoft Office PowerPoint</Application>
  <PresentationFormat>On-screen Show (4:3)</PresentationFormat>
  <Paragraphs>356</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Comic Sans MS</vt:lpstr>
      <vt:lpstr>Times New Roman</vt:lpstr>
      <vt:lpstr>Tw Cen MT</vt:lpstr>
      <vt:lpstr>Tw Cen MT Condensed</vt:lpstr>
      <vt:lpstr>Wingdings 3</vt:lpstr>
      <vt:lpstr>Integral</vt:lpstr>
      <vt:lpstr>nat5 Design &amp; Manufacture</vt:lpstr>
      <vt:lpstr>Learning intentions &amp; success criteria</vt:lpstr>
      <vt:lpstr>introduction</vt:lpstr>
      <vt:lpstr>softwoods</vt:lpstr>
      <vt:lpstr>PowerPoint Presentation</vt:lpstr>
      <vt:lpstr>PowerPoint Presentation</vt:lpstr>
      <vt:lpstr>hardwoods</vt:lpstr>
      <vt:lpstr>PowerPoint Presentation</vt:lpstr>
      <vt:lpstr>PowerPoint Presentation</vt:lpstr>
      <vt:lpstr>Manufactured boards</vt:lpstr>
      <vt:lpstr>PowerPoint Presentation</vt:lpstr>
      <vt:lpstr>plywood</vt:lpstr>
      <vt:lpstr>MDF</vt:lpstr>
      <vt:lpstr>blockboard</vt:lpstr>
      <vt:lpstr>chipboard</vt:lpstr>
      <vt:lpstr>hardboard</vt:lpstr>
      <vt:lpstr>veneer</vt:lpstr>
      <vt:lpstr>Marking out tools</vt:lpstr>
      <vt:lpstr>Steel rule</vt:lpstr>
      <vt:lpstr>Try Square</vt:lpstr>
      <vt:lpstr>Marking gauge</vt:lpstr>
      <vt:lpstr>Mortise gauge</vt:lpstr>
      <vt:lpstr>Cutting and shaping tools</vt:lpstr>
      <vt:lpstr>Bench hook/  sawing board</vt:lpstr>
      <vt:lpstr>Tenon saw</vt:lpstr>
      <vt:lpstr>coping saw</vt:lpstr>
      <vt:lpstr>panel saw</vt:lpstr>
      <vt:lpstr>planes</vt:lpstr>
      <vt:lpstr>Smoothing &amp;  jack plane</vt:lpstr>
      <vt:lpstr>Plough plane</vt:lpstr>
      <vt:lpstr>router plane</vt:lpstr>
      <vt:lpstr>rebate plane</vt:lpstr>
      <vt:lpstr>bullnose plane</vt:lpstr>
      <vt:lpstr>spokeshave plane</vt:lpstr>
      <vt:lpstr>chisels</vt:lpstr>
      <vt:lpstr>beech/wooden mallet</vt:lpstr>
      <vt:lpstr>Bevel-edged chisel</vt:lpstr>
      <vt:lpstr>firmer chisel</vt:lpstr>
      <vt:lpstr>mortise chisel</vt:lpstr>
      <vt:lpstr>templates</vt:lpstr>
      <vt:lpstr>Timber joints</vt:lpstr>
      <vt:lpstr>Wood joints</vt:lpstr>
      <vt:lpstr>Butt joint</vt:lpstr>
      <vt:lpstr>Dowelled joint</vt:lpstr>
      <vt:lpstr>Corner halving joint</vt:lpstr>
      <vt:lpstr>Corner bridle joint</vt:lpstr>
      <vt:lpstr>Through mortise and tenon joint</vt:lpstr>
      <vt:lpstr>Haunched mortise and tenon joint</vt:lpstr>
      <vt:lpstr>Dovetail joint</vt:lpstr>
      <vt:lpstr>Through housing joint</vt:lpstr>
      <vt:lpstr>Stopped housing joint</vt:lpstr>
      <vt:lpstr>Flat pack </vt:lpstr>
      <vt:lpstr>Flat pack </vt:lpstr>
      <vt:lpstr>Knock down fittings</vt:lpstr>
      <vt:lpstr>Plastic corner block</vt:lpstr>
      <vt:lpstr>wooden corner block</vt:lpstr>
      <vt:lpstr>Cam lock fittings</vt:lpstr>
      <vt:lpstr>Scan fittings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Scott Porter</dc:creator>
  <cp:lastModifiedBy>025SPorter</cp:lastModifiedBy>
  <cp:revision>15</cp:revision>
  <dcterms:created xsi:type="dcterms:W3CDTF">2020-06-15T11:27:26Z</dcterms:created>
  <dcterms:modified xsi:type="dcterms:W3CDTF">2023-12-05T12:23:45Z</dcterms:modified>
</cp:coreProperties>
</file>